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2"/>
  </p:notesMasterIdLst>
  <p:sldIdLst>
    <p:sldId id="256" r:id="rId2"/>
    <p:sldId id="258" r:id="rId3"/>
    <p:sldId id="257" r:id="rId4"/>
    <p:sldId id="276" r:id="rId5"/>
    <p:sldId id="264" r:id="rId6"/>
    <p:sldId id="265" r:id="rId7"/>
    <p:sldId id="271" r:id="rId8"/>
    <p:sldId id="272" r:id="rId9"/>
    <p:sldId id="277" r:id="rId10"/>
    <p:sldId id="267" r:id="rId11"/>
    <p:sldId id="268" r:id="rId12"/>
    <p:sldId id="269" r:id="rId13"/>
    <p:sldId id="270" r:id="rId14"/>
    <p:sldId id="273" r:id="rId15"/>
    <p:sldId id="274" r:id="rId16"/>
    <p:sldId id="275" r:id="rId17"/>
    <p:sldId id="278" r:id="rId18"/>
    <p:sldId id="261" r:id="rId19"/>
    <p:sldId id="279" r:id="rId20"/>
    <p:sldId id="263" r:id="rId21"/>
  </p:sldIdLst>
  <p:sldSz cx="9144000" cy="5143500" type="screen16x9"/>
  <p:notesSz cx="6858000" cy="9144000"/>
  <p:embeddedFontLst>
    <p:embeddedFont>
      <p:font typeface="Myanmar Text" panose="020B0502040204020203" pitchFamily="34" charset="0"/>
      <p:regular r:id="rId23"/>
      <p:bold r:id="rId24"/>
    </p:embeddedFont>
    <p:embeddedFont>
      <p:font typeface="Poppins Bold" panose="020B0604020202020204" charset="0"/>
      <p:regular r:id="rId25"/>
    </p:embeddedFont>
    <p:embeddedFont>
      <p:font typeface="Poppins Light" panose="00000400000000000000" pitchFamily="2" charset="0"/>
      <p:regular r:id="rId26"/>
      <p:italic r:id="rId27"/>
    </p:embeddedFont>
    <p:embeddedFont>
      <p:font typeface="Poppins Medium" panose="00000600000000000000" pitchFamily="2" charset="0"/>
      <p:regular r:id="rId28"/>
      <p:italic r:id="rId29"/>
    </p:embeddedFont>
    <p:embeddedFont>
      <p:font typeface="Rubik" panose="020B0604020202020204" charset="-79"/>
      <p:regular r:id="rId30"/>
      <p:bold r:id="rId31"/>
      <p:italic r:id="rId32"/>
      <p:boldItalic r:id="rId33"/>
    </p:embeddedFont>
    <p:embeddedFont>
      <p:font typeface="Rubik Light" panose="020B0604020202020204" charset="-79"/>
      <p:regular r:id="rId34"/>
      <p:bold r:id="rId35"/>
      <p:italic r:id="rId36"/>
      <p:boldItalic r:id="rId37"/>
    </p:embeddedFont>
    <p:embeddedFont>
      <p:font typeface="Rubik SemiBold" panose="020B0604020202020204" charset="-79"/>
      <p:regular r:id="rId38"/>
      <p:bold r:id="rId39"/>
      <p:italic r:id="rId40"/>
      <p:boldItalic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9BA6"/>
    <a:srgbClr val="1796AF"/>
    <a:srgbClr val="FFFFFF"/>
    <a:srgbClr val="0C9CAB"/>
    <a:srgbClr val="16A5B0"/>
    <a:srgbClr val="61616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0966" autoAdjust="0"/>
    <p:restoredTop sz="95159" autoAdjust="0"/>
  </p:normalViewPr>
  <p:slideViewPr>
    <p:cSldViewPr snapToGrid="0">
      <p:cViewPr varScale="1">
        <p:scale>
          <a:sx n="135" d="100"/>
          <a:sy n="135" d="100"/>
        </p:scale>
        <p:origin x="282" y="1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9" Type="http://schemas.openxmlformats.org/officeDocument/2006/relationships/font" Target="fonts/font17.fntdata"/><Relationship Id="rId21" Type="http://schemas.openxmlformats.org/officeDocument/2006/relationships/slide" Target="slides/slide20.xml"/><Relationship Id="rId34" Type="http://schemas.openxmlformats.org/officeDocument/2006/relationships/font" Target="fonts/font12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font" Target="fonts/font15.fntdata"/><Relationship Id="rId40" Type="http://schemas.openxmlformats.org/officeDocument/2006/relationships/font" Target="fonts/font18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font" Target="fonts/font16.fntdata"/><Relationship Id="rId20" Type="http://schemas.openxmlformats.org/officeDocument/2006/relationships/slide" Target="slides/slide19.xml"/><Relationship Id="rId41" Type="http://schemas.openxmlformats.org/officeDocument/2006/relationships/font" Target="fonts/font1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1356d9b0f1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21356d9b0f1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200da5092a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2200da5092a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06484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200da5092a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2200da5092a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1323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200da5092a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2200da5092a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71268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200da5092a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2200da5092a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636183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200da5092a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2200da5092a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21530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2655c8f53a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22655c8f53a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2655c8f53a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22655c8f53a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09867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200da5092a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2200da5092a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200da5092a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2200da5092a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200da5092a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2200da5092a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6291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200da5092a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2200da5092a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71100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200da5092a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2200da5092a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68626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200da5092a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2200da5092a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45630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200da5092a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2200da5092a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506235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200da5092a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2200da5092a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540925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200da5092a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2200da5092a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50317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.jpe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0.png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2.png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3.png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5.png"/><Relationship Id="rId7" Type="http://schemas.openxmlformats.org/officeDocument/2006/relationships/image" Target="../media/image17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3.png"/><Relationship Id="rId4" Type="http://schemas.openxmlformats.org/officeDocument/2006/relationships/image" Target="../media/image14.png"/><Relationship Id="rId9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console.cloud.google.com/bigquery?sq=248229961470:a30855115739451486ded1505125330b" TargetMode="External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.png"/><Relationship Id="rId5" Type="http://schemas.openxmlformats.org/officeDocument/2006/relationships/hyperlink" Target="https://github.com/yusdiansya/Bank_Muamalat_Business_Intelligent_Analyst_Project_Internship_Program/tree/main" TargetMode="External"/><Relationship Id="rId4" Type="http://schemas.openxmlformats.org/officeDocument/2006/relationships/image" Target="../media/image5.png"/><Relationship Id="rId9" Type="http://schemas.openxmlformats.org/officeDocument/2006/relationships/hyperlink" Target="https://lookerstudio.google.com/reporting/708c1b69-c0e6-4904-9513-82c946c14415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.png"/><Relationship Id="rId11" Type="http://schemas.openxmlformats.org/officeDocument/2006/relationships/image" Target="../media/image11.png"/><Relationship Id="rId5" Type="http://schemas.openxmlformats.org/officeDocument/2006/relationships/image" Target="../media/image6.png"/><Relationship Id="rId10" Type="http://schemas.openxmlformats.org/officeDocument/2006/relationships/image" Target="../media/image10.png"/><Relationship Id="rId4" Type="http://schemas.openxmlformats.org/officeDocument/2006/relationships/image" Target="../media/image1.png"/><Relationship Id="rId9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.jpe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5.png"/><Relationship Id="rId7" Type="http://schemas.openxmlformats.org/officeDocument/2006/relationships/image" Target="../media/image17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3.png"/><Relationship Id="rId4" Type="http://schemas.openxmlformats.org/officeDocument/2006/relationships/image" Target="../media/image14.png"/><Relationship Id="rId9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6" Type="http://schemas.openxmlformats.org/officeDocument/2006/relationships/hyperlink" Target="https://drive.google.com/file/d/1RwsBQ1FriNfz6qiq0V5nD7gF7jO81To3/view?usp=sharing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6" Type="http://schemas.openxmlformats.org/officeDocument/2006/relationships/hyperlink" Target="https://drive.google.com/file/d/1RwsBQ1FriNfz6qiq0V5nD7gF7jO81To3/view?usp=sharing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hyperlink" Target="https://drive.google.com/file/d/1RwsBQ1FriNfz6qiq0V5nD7gF7jO81To3/view?usp=sharing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9.png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6" Type="http://schemas.openxmlformats.org/officeDocument/2006/relationships/hyperlink" Target="https://drive.google.com/file/d/1RwsBQ1FriNfz6qiq0V5nD7gF7jO81To3/view?usp=sharing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6" Type="http://schemas.openxmlformats.org/officeDocument/2006/relationships/hyperlink" Target="https://drive.google.com/file/d/1RwsBQ1FriNfz6qiq0V5nD7gF7jO81To3/view?usp=sharing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5.png"/><Relationship Id="rId7" Type="http://schemas.openxmlformats.org/officeDocument/2006/relationships/image" Target="../media/image17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3.png"/><Relationship Id="rId4" Type="http://schemas.openxmlformats.org/officeDocument/2006/relationships/image" Target="../media/image14.png"/><Relationship Id="rId9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9FAB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-16512" y="-16197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899838" y="2108434"/>
            <a:ext cx="2264715" cy="876381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59" name="Google Shape;59;p13"/>
          <p:cNvSpPr txBox="1"/>
          <p:nvPr/>
        </p:nvSpPr>
        <p:spPr>
          <a:xfrm>
            <a:off x="4241840" y="2271295"/>
            <a:ext cx="706086" cy="646300"/>
          </a:xfrm>
          <a:prstGeom prst="rect">
            <a:avLst/>
          </a:prstGeom>
          <a:noFill/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chemeClr val="lt1"/>
                </a:solidFill>
                <a:latin typeface="Rubik SemiBold"/>
                <a:ea typeface="Rubik SemiBold"/>
                <a:cs typeface="Rubik SemiBold"/>
                <a:sym typeface="Rubik SemiBold"/>
              </a:rPr>
              <a:t>X</a:t>
            </a:r>
            <a:endParaRPr sz="3000" dirty="0">
              <a:solidFill>
                <a:schemeClr val="lt1"/>
              </a:solidFill>
              <a:latin typeface="Rubik SemiBold"/>
              <a:ea typeface="Rubik SemiBold"/>
              <a:cs typeface="Rubik SemiBold"/>
              <a:sym typeface="Rubik SemiBold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622363-0CCC-C904-F6E5-2A04099A6E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3573" y="1274462"/>
            <a:ext cx="3414272" cy="2562182"/>
          </a:xfrm>
          <a:prstGeom prst="rect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ACC8BCB-FA2D-C559-8F28-472E6F88AC79}"/>
              </a:ext>
            </a:extLst>
          </p:cNvPr>
          <p:cNvSpPr/>
          <p:nvPr/>
        </p:nvSpPr>
        <p:spPr>
          <a:xfrm>
            <a:off x="0" y="16196"/>
            <a:ext cx="9144001" cy="5143500"/>
          </a:xfrm>
          <a:prstGeom prst="rect">
            <a:avLst/>
          </a:prstGeom>
          <a:solidFill>
            <a:srgbClr val="1796A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Google Shape;54;p13">
            <a:extLst>
              <a:ext uri="{FF2B5EF4-FFF2-40B4-BE49-F238E27FC236}">
                <a16:creationId xmlns:a16="http://schemas.microsoft.com/office/drawing/2014/main" id="{D88E4D8B-6C12-9036-E634-1BFB9B4FEE6B}"/>
              </a:ext>
            </a:extLst>
          </p:cNvPr>
          <p:cNvPicPr preferRelativeResize="0"/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1651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55;p13">
            <a:extLst>
              <a:ext uri="{FF2B5EF4-FFF2-40B4-BE49-F238E27FC236}">
                <a16:creationId xmlns:a16="http://schemas.microsoft.com/office/drawing/2014/main" id="{31579448-1C99-1096-FA5A-3F76C8FFBBDE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3056" y="574851"/>
            <a:ext cx="1399901" cy="541300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4" name="Google Shape;56;p13">
            <a:extLst>
              <a:ext uri="{FF2B5EF4-FFF2-40B4-BE49-F238E27FC236}">
                <a16:creationId xmlns:a16="http://schemas.microsoft.com/office/drawing/2014/main" id="{694F2340-3FD3-9A8C-A7F7-D2F167024039}"/>
              </a:ext>
            </a:extLst>
          </p:cNvPr>
          <p:cNvSpPr txBox="1"/>
          <p:nvPr/>
        </p:nvSpPr>
        <p:spPr>
          <a:xfrm>
            <a:off x="231729" y="1815294"/>
            <a:ext cx="8726308" cy="116952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 dirty="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Project-Based Virtual Internship program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 dirty="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Business Intelligence Analyst </a:t>
            </a:r>
            <a:endParaRPr sz="1200" dirty="0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5" name="Google Shape;59;p13">
            <a:extLst>
              <a:ext uri="{FF2B5EF4-FFF2-40B4-BE49-F238E27FC236}">
                <a16:creationId xmlns:a16="http://schemas.microsoft.com/office/drawing/2014/main" id="{48573AC5-B23C-1280-1702-16500A88FAB1}"/>
              </a:ext>
            </a:extLst>
          </p:cNvPr>
          <p:cNvSpPr txBox="1"/>
          <p:nvPr/>
        </p:nvSpPr>
        <p:spPr>
          <a:xfrm>
            <a:off x="1912957" y="479409"/>
            <a:ext cx="4578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chemeClr val="lt1"/>
                </a:solidFill>
                <a:latin typeface="Rubik SemiBold"/>
                <a:ea typeface="Rubik SemiBold"/>
                <a:cs typeface="Rubik SemiBold"/>
                <a:sym typeface="Rubik SemiBold"/>
              </a:rPr>
              <a:t>X</a:t>
            </a:r>
            <a:endParaRPr sz="3000" dirty="0">
              <a:solidFill>
                <a:schemeClr val="lt1"/>
              </a:solidFill>
              <a:latin typeface="Rubik SemiBold"/>
              <a:ea typeface="Rubik SemiBold"/>
              <a:cs typeface="Rubik SemiBold"/>
              <a:sym typeface="Rubik SemiBold"/>
            </a:endParaRPr>
          </a:p>
        </p:txBody>
      </p:sp>
      <p:sp>
        <p:nvSpPr>
          <p:cNvPr id="16" name="Google Shape;60;p13">
            <a:extLst>
              <a:ext uri="{FF2B5EF4-FFF2-40B4-BE49-F238E27FC236}">
                <a16:creationId xmlns:a16="http://schemas.microsoft.com/office/drawing/2014/main" id="{82F5614D-E9CA-F824-297A-2060F13FBC1E}"/>
              </a:ext>
            </a:extLst>
          </p:cNvPr>
          <p:cNvSpPr txBox="1"/>
          <p:nvPr/>
        </p:nvSpPr>
        <p:spPr>
          <a:xfrm>
            <a:off x="4493450" y="3813612"/>
            <a:ext cx="4392000" cy="800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lt1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Rubik Light"/>
                <a:ea typeface="Rubik Light"/>
                <a:cs typeface="Rubik Light"/>
                <a:sym typeface="Rubik Light"/>
              </a:rPr>
              <a:t>Presented by</a:t>
            </a:r>
            <a:endParaRPr sz="2000" dirty="0">
              <a:solidFill>
                <a:schemeClr val="lt1"/>
              </a:solidFill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  <a:latin typeface="Rubik Light"/>
              <a:ea typeface="Rubik Light"/>
              <a:cs typeface="Rubik Light"/>
              <a:sym typeface="Rubik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lt1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Rubik Light"/>
                <a:ea typeface="Rubik Light"/>
                <a:cs typeface="Rubik Light"/>
                <a:sym typeface="Rubik Light"/>
              </a:rPr>
              <a:t>YUSDIANSYA PUTRA</a:t>
            </a:r>
            <a:endParaRPr sz="2000" dirty="0">
              <a:solidFill>
                <a:schemeClr val="lt1"/>
              </a:solidFill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  <a:latin typeface="Rubik Light"/>
              <a:ea typeface="Rubik Light"/>
              <a:cs typeface="Rubik Light"/>
              <a:sym typeface="Rubik Light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729A53A-1001-D64C-F6FC-B8DD95B880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56863" y="-8939"/>
            <a:ext cx="2213686" cy="1595309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4D28242-C15B-AD44-A98C-664D0F0511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01660" y="3540983"/>
            <a:ext cx="1483789" cy="1483789"/>
          </a:xfrm>
          <a:prstGeom prst="flowChartConnector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500"/>
                            </p:stCondLst>
                            <p:childTnLst>
                              <p:par>
                                <p:cTn id="2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500"/>
                            </p:stCondLst>
                            <p:childTnLst>
                              <p:par>
                                <p:cTn id="4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  <p:bldP spid="11" grpId="0" animBg="1"/>
      <p:bldP spid="14" grpId="0"/>
      <p:bldP spid="15" grpId="0"/>
      <p:bldP spid="1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6"/>
          <p:cNvPicPr preferRelativeResize="0"/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6"/>
          <p:cNvSpPr txBox="1"/>
          <p:nvPr/>
        </p:nvSpPr>
        <p:spPr>
          <a:xfrm>
            <a:off x="340500" y="1899838"/>
            <a:ext cx="8463000" cy="954300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6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b="1" dirty="0">
                <a:latin typeface="Rubik"/>
                <a:ea typeface="Rubik"/>
                <a:cs typeface="Rubik"/>
                <a:sym typeface="Rubik"/>
              </a:rPr>
              <a:t>Result</a:t>
            </a:r>
            <a:endParaRPr sz="5000" b="1" dirty="0">
              <a:latin typeface="Rubik"/>
              <a:ea typeface="Rubik"/>
              <a:cs typeface="Rubik"/>
              <a:sym typeface="Rubik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2B2EE18-B8CE-41B2-CFF7-53467F3350B0}"/>
              </a:ext>
            </a:extLst>
          </p:cNvPr>
          <p:cNvGrpSpPr/>
          <p:nvPr/>
        </p:nvGrpSpPr>
        <p:grpSpPr>
          <a:xfrm>
            <a:off x="5845360" y="-192544"/>
            <a:ext cx="3200918" cy="1225740"/>
            <a:chOff x="5943082" y="-87842"/>
            <a:chExt cx="3200918" cy="1225740"/>
          </a:xfrm>
        </p:grpSpPr>
        <p:pic>
          <p:nvPicPr>
            <p:cNvPr id="97" name="Google Shape;97;p16"/>
            <p:cNvPicPr preferRelativeResize="0"/>
            <p:nvPr/>
          </p:nvPicPr>
          <p:blipFill rotWithShape="1">
            <a:blip r:embed="rId4">
              <a:alphaModFix/>
            </a:blip>
            <a:srcRect t="5658" b="5649"/>
            <a:stretch/>
          </p:blipFill>
          <p:spPr>
            <a:xfrm>
              <a:off x="5943082" y="254378"/>
              <a:ext cx="1399902" cy="5413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" name="Google Shape;59;p13">
              <a:extLst>
                <a:ext uri="{FF2B5EF4-FFF2-40B4-BE49-F238E27FC236}">
                  <a16:creationId xmlns:a16="http://schemas.microsoft.com/office/drawing/2014/main" id="{3D5349EE-A2D8-8D55-FE56-B159E4E55551}"/>
                </a:ext>
              </a:extLst>
            </p:cNvPr>
            <p:cNvSpPr txBox="1"/>
            <p:nvPr/>
          </p:nvSpPr>
          <p:spPr>
            <a:xfrm>
              <a:off x="7263766" y="334043"/>
              <a:ext cx="348613" cy="4616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>
                  <a:solidFill>
                    <a:srgbClr val="616161"/>
                  </a:solidFill>
                  <a:latin typeface="Rubik SemiBold"/>
                  <a:ea typeface="Rubik SemiBold"/>
                  <a:cs typeface="Rubik SemiBold"/>
                  <a:sym typeface="Rubik SemiBold"/>
                </a:rPr>
                <a:t>X</a:t>
              </a:r>
              <a:endParaRPr sz="1800" dirty="0">
                <a:solidFill>
                  <a:srgbClr val="616161"/>
                </a:solidFill>
                <a:latin typeface="Rubik SemiBold"/>
                <a:ea typeface="Rubik SemiBold"/>
                <a:cs typeface="Rubik SemiBold"/>
                <a:sym typeface="Rubik SemiBold"/>
              </a:endParaRP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9382E4C-9F15-A7BD-2020-251D2A27158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443136" y="-87842"/>
              <a:ext cx="1700864" cy="1225740"/>
            </a:xfrm>
            <a:prstGeom prst="rect">
              <a:avLst/>
            </a:prstGeom>
            <a:ln>
              <a:noFill/>
            </a:ln>
            <a:effectLst/>
          </p:spPr>
        </p:pic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17764F68-1BCC-9F8B-A528-E3CA45DB0A68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Google Shape;95;p16">
            <a:extLst>
              <a:ext uri="{FF2B5EF4-FFF2-40B4-BE49-F238E27FC236}">
                <a16:creationId xmlns:a16="http://schemas.microsoft.com/office/drawing/2014/main" id="{D8320FEF-2848-40A3-03E0-160CC775C260}"/>
              </a:ext>
            </a:extLst>
          </p:cNvPr>
          <p:cNvPicPr preferRelativeResize="0"/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-2292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80;p15">
            <a:extLst>
              <a:ext uri="{FF2B5EF4-FFF2-40B4-BE49-F238E27FC236}">
                <a16:creationId xmlns:a16="http://schemas.microsoft.com/office/drawing/2014/main" id="{733717FD-B7F9-5A8B-59AE-E050BDB850D8}"/>
              </a:ext>
            </a:extLst>
          </p:cNvPr>
          <p:cNvSpPr txBox="1"/>
          <p:nvPr/>
        </p:nvSpPr>
        <p:spPr>
          <a:xfrm>
            <a:off x="465856" y="1112861"/>
            <a:ext cx="8507894" cy="24006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0C9CAB"/>
                </a:solidFill>
                <a:latin typeface="Rubik SemiBold"/>
                <a:ea typeface="Rubik SemiBold"/>
                <a:cs typeface="Rubik SemiBold"/>
                <a:sym typeface="Rubik SemiBold"/>
              </a:rPr>
              <a:t>The first answer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="1" dirty="0">
              <a:latin typeface="Rubik SemiBold"/>
              <a:ea typeface="Rubik SemiBold"/>
              <a:cs typeface="Rubik SemiBold"/>
              <a:sym typeface="Rubik SemiBold"/>
            </a:endParaRPr>
          </a:p>
          <a:p>
            <a:pPr lvl="0"/>
            <a:r>
              <a:rPr lang="en-US" b="1" dirty="0">
                <a:latin typeface="Rubik SemiBold"/>
                <a:ea typeface="Rubik SemiBold"/>
                <a:cs typeface="Rubik SemiBold"/>
                <a:sym typeface="Rubik SemiBold"/>
              </a:rPr>
              <a:t>Primary Key </a:t>
            </a:r>
            <a:r>
              <a:rPr lang="en-US" dirty="0" err="1">
                <a:latin typeface="Rubik SemiBold"/>
                <a:ea typeface="Rubik SemiBold"/>
                <a:cs typeface="Rubik SemiBold"/>
                <a:sym typeface="Rubik SemiBold"/>
              </a:rPr>
              <a:t>merupakan</a:t>
            </a:r>
            <a:r>
              <a:rPr lang="en-US" dirty="0">
                <a:latin typeface="Rubik SemiBold"/>
                <a:ea typeface="Rubik SemiBold"/>
                <a:cs typeface="Rubik SemiBold"/>
                <a:sym typeface="Rubik SemiBold"/>
              </a:rPr>
              <a:t> </a:t>
            </a:r>
            <a:r>
              <a:rPr lang="en-US" dirty="0" err="1">
                <a:latin typeface="Rubik SemiBold"/>
                <a:ea typeface="Rubik SemiBold"/>
                <a:cs typeface="Rubik SemiBold"/>
                <a:sym typeface="Rubik SemiBold"/>
              </a:rPr>
              <a:t>serangkaian</a:t>
            </a:r>
            <a:r>
              <a:rPr lang="en-US" dirty="0">
                <a:latin typeface="Rubik SemiBold"/>
                <a:ea typeface="Rubik SemiBold"/>
                <a:cs typeface="Rubik SemiBold"/>
                <a:sym typeface="Rubik SemiBold"/>
              </a:rPr>
              <a:t> </a:t>
            </a:r>
            <a:r>
              <a:rPr lang="en-US" dirty="0" err="1">
                <a:latin typeface="Rubik SemiBold"/>
                <a:ea typeface="Rubik SemiBold"/>
                <a:cs typeface="Rubik SemiBold"/>
                <a:sym typeface="Rubik SemiBold"/>
              </a:rPr>
              <a:t>kolom</a:t>
            </a:r>
            <a:r>
              <a:rPr lang="en-US" dirty="0">
                <a:latin typeface="Rubik SemiBold"/>
                <a:ea typeface="Rubik SemiBold"/>
                <a:cs typeface="Rubik SemiBold"/>
                <a:sym typeface="Rubik SemiBold"/>
              </a:rPr>
              <a:t> yang </a:t>
            </a:r>
            <a:r>
              <a:rPr lang="en-US" dirty="0" err="1">
                <a:latin typeface="Rubik SemiBold"/>
                <a:ea typeface="Rubik SemiBold"/>
                <a:cs typeface="Rubik SemiBold"/>
                <a:sym typeface="Rubik SemiBold"/>
              </a:rPr>
              <a:t>bersifat</a:t>
            </a:r>
            <a:r>
              <a:rPr lang="en-US" dirty="0">
                <a:latin typeface="Rubik SemiBold"/>
                <a:ea typeface="Rubik SemiBold"/>
                <a:cs typeface="Rubik SemiBold"/>
                <a:sym typeface="Rubik SemiBold"/>
              </a:rPr>
              <a:t> </a:t>
            </a:r>
            <a:r>
              <a:rPr lang="en-US" dirty="0" err="1">
                <a:latin typeface="Rubik SemiBold"/>
                <a:ea typeface="Rubik SemiBold"/>
                <a:cs typeface="Rubik SemiBold"/>
                <a:sym typeface="Rubik SemiBold"/>
              </a:rPr>
              <a:t>unik</a:t>
            </a:r>
            <a:r>
              <a:rPr lang="en-US" dirty="0">
                <a:latin typeface="Rubik SemiBold"/>
                <a:ea typeface="Rubik SemiBold"/>
                <a:cs typeface="Rubik SemiBold"/>
                <a:sym typeface="Rubik SemiBold"/>
              </a:rPr>
              <a:t> </a:t>
            </a:r>
            <a:r>
              <a:rPr lang="en-US" dirty="0" err="1">
                <a:latin typeface="Rubik SemiBold"/>
                <a:ea typeface="Rubik SemiBold"/>
                <a:cs typeface="Rubik SemiBold"/>
                <a:sym typeface="Rubik SemiBold"/>
              </a:rPr>
              <a:t>sebagai</a:t>
            </a:r>
            <a:r>
              <a:rPr lang="en-US" dirty="0">
                <a:latin typeface="Rubik SemiBold"/>
                <a:ea typeface="Rubik SemiBold"/>
                <a:cs typeface="Rubik SemiBold"/>
                <a:sym typeface="Rubik SemiBold"/>
              </a:rPr>
              <a:t> </a:t>
            </a:r>
            <a:r>
              <a:rPr lang="en-US" dirty="0" err="1">
                <a:latin typeface="Rubik SemiBold"/>
                <a:ea typeface="Rubik SemiBold"/>
                <a:cs typeface="Rubik SemiBold"/>
                <a:sym typeface="Rubik SemiBold"/>
              </a:rPr>
              <a:t>acuan</a:t>
            </a:r>
            <a:r>
              <a:rPr lang="en-US" dirty="0">
                <a:latin typeface="Rubik SemiBold"/>
                <a:ea typeface="Rubik SemiBold"/>
                <a:cs typeface="Rubik SemiBold"/>
                <a:sym typeface="Rubik SemiBold"/>
              </a:rPr>
              <a:t> </a:t>
            </a:r>
            <a:r>
              <a:rPr lang="en-US" dirty="0" err="1">
                <a:latin typeface="Rubik SemiBold"/>
                <a:ea typeface="Rubik SemiBold"/>
                <a:cs typeface="Rubik SemiBold"/>
                <a:sym typeface="Rubik SemiBold"/>
              </a:rPr>
              <a:t>dalam</a:t>
            </a:r>
            <a:r>
              <a:rPr lang="en-US" dirty="0">
                <a:latin typeface="Rubik SemiBold"/>
                <a:ea typeface="Rubik SemiBold"/>
                <a:cs typeface="Rubik SemiBold"/>
                <a:sym typeface="Rubik SemiBold"/>
              </a:rPr>
              <a:t> </a:t>
            </a:r>
            <a:r>
              <a:rPr lang="en-US" dirty="0" err="1">
                <a:latin typeface="Rubik SemiBold"/>
                <a:ea typeface="Rubik SemiBold"/>
                <a:cs typeface="Rubik SemiBold"/>
                <a:sym typeface="Rubik SemiBold"/>
              </a:rPr>
              <a:t>membuat</a:t>
            </a:r>
            <a:r>
              <a:rPr lang="en-US" dirty="0">
                <a:latin typeface="Rubik SemiBold"/>
                <a:ea typeface="Rubik SemiBold"/>
                <a:cs typeface="Rubik SemiBold"/>
                <a:sym typeface="Rubik SemiBold"/>
              </a:rPr>
              <a:t> </a:t>
            </a:r>
            <a:r>
              <a:rPr lang="en-US" dirty="0" err="1">
                <a:latin typeface="Rubik SemiBold"/>
                <a:ea typeface="Rubik SemiBold"/>
                <a:cs typeface="Rubik SemiBold"/>
                <a:sym typeface="Rubik SemiBold"/>
              </a:rPr>
              <a:t>hubungan</a:t>
            </a:r>
            <a:r>
              <a:rPr lang="en-US" dirty="0">
                <a:latin typeface="Rubik SemiBold"/>
                <a:ea typeface="Rubik SemiBold"/>
                <a:cs typeface="Rubik SemiBold"/>
                <a:sym typeface="Rubik SemiBold"/>
              </a:rPr>
              <a:t> </a:t>
            </a:r>
            <a:r>
              <a:rPr lang="en-US" dirty="0" err="1">
                <a:latin typeface="Rubik SemiBold"/>
                <a:ea typeface="Rubik SemiBold"/>
                <a:cs typeface="Rubik SemiBold"/>
                <a:sym typeface="Rubik SemiBold"/>
              </a:rPr>
              <a:t>antara</a:t>
            </a:r>
            <a:r>
              <a:rPr lang="en-US" dirty="0">
                <a:latin typeface="Rubik SemiBold"/>
                <a:ea typeface="Rubik SemiBold"/>
                <a:cs typeface="Rubik SemiBold"/>
                <a:sym typeface="Rubik SemiBold"/>
              </a:rPr>
              <a:t> </a:t>
            </a:r>
            <a:r>
              <a:rPr lang="en-US" dirty="0" err="1">
                <a:latin typeface="Rubik SemiBold"/>
                <a:ea typeface="Rubik SemiBold"/>
                <a:cs typeface="Rubik SemiBold"/>
                <a:sym typeface="Rubik SemiBold"/>
              </a:rPr>
              <a:t>tabel</a:t>
            </a:r>
            <a:r>
              <a:rPr lang="en-US" dirty="0">
                <a:latin typeface="Rubik SemiBold"/>
                <a:ea typeface="Rubik SemiBold"/>
                <a:cs typeface="Rubik SemiBold"/>
                <a:sym typeface="Rubik SemiBold"/>
              </a:rPr>
              <a:t>, </a:t>
            </a:r>
            <a:r>
              <a:rPr lang="en-US" dirty="0" err="1">
                <a:latin typeface="Rubik SemiBold"/>
                <a:ea typeface="Rubik SemiBold"/>
                <a:cs typeface="Rubik SemiBold"/>
                <a:sym typeface="Rubik SemiBold"/>
              </a:rPr>
              <a:t>berikut</a:t>
            </a:r>
            <a:r>
              <a:rPr lang="en-US" dirty="0">
                <a:latin typeface="Rubik SemiBold"/>
                <a:ea typeface="Rubik SemiBold"/>
                <a:cs typeface="Rubik SemiBold"/>
                <a:sym typeface="Rubik SemiBold"/>
              </a:rPr>
              <a:t> primary key pada masing – masing dataset </a:t>
            </a:r>
            <a:r>
              <a:rPr lang="en-US" dirty="0" err="1">
                <a:latin typeface="Rubik SemiBold"/>
                <a:ea typeface="Rubik SemiBold"/>
                <a:cs typeface="Rubik SemiBold"/>
                <a:sym typeface="Rubik SemiBold"/>
              </a:rPr>
              <a:t>penjualan</a:t>
            </a:r>
            <a:r>
              <a:rPr lang="en-US" dirty="0">
                <a:latin typeface="Rubik SemiBold"/>
                <a:ea typeface="Rubik SemiBold"/>
                <a:cs typeface="Rubik SemiBold"/>
                <a:sym typeface="Rubik SemiBold"/>
              </a:rPr>
              <a:t> :</a:t>
            </a:r>
            <a:endParaRPr lang="en-US" b="1" dirty="0">
              <a:latin typeface="Rubik SemiBold"/>
              <a:ea typeface="Rubik SemiBold"/>
              <a:cs typeface="Rubik SemiBold"/>
              <a:sym typeface="Rubik SemiBold"/>
            </a:endParaRPr>
          </a:p>
          <a:p>
            <a:pPr marL="266700" lvl="0" indent="-266700">
              <a:buAutoNum type="arabicPeriod"/>
              <a:tabLst>
                <a:tab pos="358775" algn="l"/>
              </a:tabLst>
            </a:pPr>
            <a:r>
              <a:rPr lang="en-US" dirty="0">
                <a:latin typeface="Rubik SemiBold"/>
                <a:ea typeface="Rubik SemiBold"/>
                <a:cs typeface="Rubik SemiBold"/>
                <a:sym typeface="Rubik SemiBold"/>
              </a:rPr>
              <a:t>Primary key </a:t>
            </a:r>
            <a:r>
              <a:rPr lang="en-US" dirty="0" err="1">
                <a:latin typeface="Rubik SemiBold"/>
                <a:ea typeface="Rubik SemiBold"/>
                <a:cs typeface="Rubik SemiBold"/>
                <a:sym typeface="Rubik SemiBold"/>
              </a:rPr>
              <a:t>tabel</a:t>
            </a:r>
            <a:r>
              <a:rPr lang="en-US" dirty="0">
                <a:latin typeface="Rubik SemiBold"/>
                <a:ea typeface="Rubik SemiBold"/>
                <a:cs typeface="Rubik SemiBold"/>
                <a:sym typeface="Rubik SemiBold"/>
              </a:rPr>
              <a:t> Customer		: </a:t>
            </a:r>
            <a:r>
              <a:rPr lang="en-US" b="1" dirty="0" err="1">
                <a:latin typeface="Rubik SemiBold"/>
                <a:ea typeface="Rubik SemiBold"/>
                <a:cs typeface="Rubik SemiBold"/>
                <a:sym typeface="Rubik SemiBold"/>
              </a:rPr>
              <a:t>CustomerID</a:t>
            </a:r>
            <a:endParaRPr lang="en-US" b="1" dirty="0">
              <a:latin typeface="Rubik SemiBold"/>
              <a:ea typeface="Rubik SemiBold"/>
              <a:cs typeface="Rubik SemiBold"/>
              <a:sym typeface="Rubik SemiBold"/>
            </a:endParaRPr>
          </a:p>
          <a:p>
            <a:pPr marL="266700" lvl="0" indent="-266700">
              <a:buAutoNum type="arabicPeriod"/>
            </a:pPr>
            <a:r>
              <a:rPr lang="en-US" dirty="0">
                <a:latin typeface="Rubik SemiBold"/>
                <a:ea typeface="Rubik SemiBold"/>
                <a:cs typeface="Rubik SemiBold"/>
                <a:sym typeface="Rubik SemiBold"/>
              </a:rPr>
              <a:t>Primary key </a:t>
            </a:r>
            <a:r>
              <a:rPr lang="en-US" dirty="0" err="1">
                <a:latin typeface="Rubik SemiBold"/>
                <a:ea typeface="Rubik SemiBold"/>
                <a:cs typeface="Rubik SemiBold"/>
                <a:sym typeface="Rubik SemiBold"/>
              </a:rPr>
              <a:t>tabel</a:t>
            </a:r>
            <a:r>
              <a:rPr lang="en-US" dirty="0">
                <a:latin typeface="Rubik SemiBold"/>
                <a:ea typeface="Rubik SemiBold"/>
                <a:cs typeface="Rubik SemiBold"/>
                <a:sym typeface="Rubik SemiBold"/>
              </a:rPr>
              <a:t> Products		: </a:t>
            </a:r>
            <a:r>
              <a:rPr lang="en-US" b="1" dirty="0" err="1">
                <a:latin typeface="Rubik SemiBold"/>
                <a:ea typeface="Rubik SemiBold"/>
                <a:cs typeface="Rubik SemiBold"/>
                <a:sym typeface="Rubik SemiBold"/>
              </a:rPr>
              <a:t>ProdNumber</a:t>
            </a:r>
            <a:endParaRPr lang="en-US" b="1" dirty="0">
              <a:latin typeface="Rubik SemiBold"/>
              <a:ea typeface="Rubik SemiBold"/>
              <a:cs typeface="Rubik SemiBold"/>
              <a:sym typeface="Rubik SemiBold"/>
            </a:endParaRPr>
          </a:p>
          <a:p>
            <a:pPr marL="266700" indent="-266700">
              <a:buFont typeface="Arial"/>
              <a:buAutoNum type="arabicPeriod"/>
            </a:pPr>
            <a:r>
              <a:rPr lang="en-US" dirty="0">
                <a:latin typeface="Rubik SemiBold"/>
                <a:ea typeface="Rubik SemiBold"/>
                <a:cs typeface="Rubik SemiBold"/>
                <a:sym typeface="Rubik SemiBold"/>
              </a:rPr>
              <a:t>Primary key </a:t>
            </a:r>
            <a:r>
              <a:rPr lang="en-US" dirty="0" err="1">
                <a:latin typeface="Rubik SemiBold"/>
                <a:ea typeface="Rubik SemiBold"/>
                <a:cs typeface="Rubik SemiBold"/>
                <a:sym typeface="Rubik SemiBold"/>
              </a:rPr>
              <a:t>tabel</a:t>
            </a:r>
            <a:r>
              <a:rPr lang="en-US" dirty="0">
                <a:latin typeface="Rubik SemiBold"/>
                <a:ea typeface="Rubik SemiBold"/>
                <a:cs typeface="Rubik SemiBold"/>
                <a:sym typeface="Rubik SemiBold"/>
              </a:rPr>
              <a:t> Orders		: </a:t>
            </a:r>
            <a:r>
              <a:rPr lang="en-US" b="1" dirty="0" err="1">
                <a:latin typeface="Rubik SemiBold"/>
                <a:ea typeface="Rubik SemiBold"/>
                <a:cs typeface="Rubik SemiBold"/>
                <a:sym typeface="Rubik SemiBold"/>
              </a:rPr>
              <a:t>OrderID</a:t>
            </a:r>
            <a:endParaRPr lang="en-US" b="1" dirty="0">
              <a:latin typeface="Rubik SemiBold"/>
              <a:ea typeface="Rubik SemiBold"/>
              <a:cs typeface="Rubik SemiBold"/>
              <a:sym typeface="Rubik SemiBold"/>
            </a:endParaRPr>
          </a:p>
          <a:p>
            <a:pPr marL="266700" indent="-266700">
              <a:buFont typeface="Arial"/>
              <a:buAutoNum type="arabicPeriod"/>
            </a:pPr>
            <a:r>
              <a:rPr lang="en-US" dirty="0">
                <a:latin typeface="Rubik SemiBold"/>
                <a:ea typeface="Rubik SemiBold"/>
                <a:cs typeface="Rubik SemiBold"/>
                <a:sym typeface="Rubik SemiBold"/>
              </a:rPr>
              <a:t>Primary key </a:t>
            </a:r>
            <a:r>
              <a:rPr lang="en-US" dirty="0" err="1">
                <a:latin typeface="Rubik SemiBold"/>
                <a:ea typeface="Rubik SemiBold"/>
                <a:cs typeface="Rubik SemiBold"/>
                <a:sym typeface="Rubik SemiBold"/>
              </a:rPr>
              <a:t>tabel</a:t>
            </a:r>
            <a:r>
              <a:rPr lang="en-US" dirty="0">
                <a:latin typeface="Rubik SemiBold"/>
                <a:ea typeface="Rubik SemiBold"/>
                <a:cs typeface="Rubik SemiBold"/>
                <a:sym typeface="Rubik SemiBold"/>
              </a:rPr>
              <a:t> </a:t>
            </a:r>
            <a:r>
              <a:rPr lang="en-US" dirty="0" err="1">
                <a:latin typeface="Rubik SemiBold"/>
                <a:ea typeface="Rubik SemiBold"/>
                <a:cs typeface="Rubik SemiBold"/>
                <a:sym typeface="Rubik SemiBold"/>
              </a:rPr>
              <a:t>ProductCategory</a:t>
            </a:r>
            <a:r>
              <a:rPr lang="en-US" dirty="0">
                <a:latin typeface="Rubik SemiBold"/>
                <a:ea typeface="Rubik SemiBold"/>
                <a:cs typeface="Rubik SemiBold"/>
                <a:sym typeface="Rubik SemiBold"/>
              </a:rPr>
              <a:t>	: </a:t>
            </a:r>
            <a:r>
              <a:rPr lang="en-US" b="1" dirty="0" err="1">
                <a:latin typeface="Rubik SemiBold"/>
                <a:ea typeface="Rubik SemiBold"/>
                <a:cs typeface="Rubik SemiBold"/>
                <a:sym typeface="Rubik SemiBold"/>
              </a:rPr>
              <a:t>CategoryID</a:t>
            </a:r>
            <a:endParaRPr lang="en-US" b="1" dirty="0">
              <a:latin typeface="Rubik SemiBold"/>
              <a:ea typeface="Rubik SemiBold"/>
              <a:cs typeface="Rubik SemiBold"/>
              <a:sym typeface="Rubik SemiBold"/>
            </a:endParaRPr>
          </a:p>
          <a:p>
            <a:pPr lvl="0"/>
            <a:endParaRPr lang="en-US" dirty="0">
              <a:latin typeface="Rubik SemiBold"/>
              <a:ea typeface="Rubik SemiBold"/>
              <a:cs typeface="Rubik SemiBold"/>
              <a:sym typeface="Rubik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latin typeface="Rubik SemiBold"/>
              <a:ea typeface="Rubik SemiBold"/>
              <a:cs typeface="Rubik SemiBold"/>
              <a:sym typeface="Rubik SemiBold"/>
            </a:endParaRPr>
          </a:p>
        </p:txBody>
      </p:sp>
      <p:pic>
        <p:nvPicPr>
          <p:cNvPr id="2" name="Google Shape;95;p16">
            <a:extLst>
              <a:ext uri="{FF2B5EF4-FFF2-40B4-BE49-F238E27FC236}">
                <a16:creationId xmlns:a16="http://schemas.microsoft.com/office/drawing/2014/main" id="{975D270E-74FC-5DEA-925F-19DA62CF2D46}"/>
              </a:ext>
            </a:extLst>
          </p:cNvPr>
          <p:cNvPicPr preferRelativeResize="0"/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-17375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86160399-E0EF-715E-2962-AB0E11B0171E}"/>
              </a:ext>
            </a:extLst>
          </p:cNvPr>
          <p:cNvGrpSpPr/>
          <p:nvPr/>
        </p:nvGrpSpPr>
        <p:grpSpPr>
          <a:xfrm>
            <a:off x="5845360" y="-192544"/>
            <a:ext cx="3200918" cy="1225740"/>
            <a:chOff x="5943082" y="-87842"/>
            <a:chExt cx="3200918" cy="1225740"/>
          </a:xfrm>
        </p:grpSpPr>
        <p:pic>
          <p:nvPicPr>
            <p:cNvPr id="14" name="Google Shape;97;p16">
              <a:extLst>
                <a:ext uri="{FF2B5EF4-FFF2-40B4-BE49-F238E27FC236}">
                  <a16:creationId xmlns:a16="http://schemas.microsoft.com/office/drawing/2014/main" id="{94A6A1E0-3E80-1702-5338-3202752BAF8B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 t="5658" b="5649"/>
            <a:stretch/>
          </p:blipFill>
          <p:spPr>
            <a:xfrm>
              <a:off x="5943082" y="254378"/>
              <a:ext cx="1399902" cy="5413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" name="Google Shape;59;p13">
              <a:extLst>
                <a:ext uri="{FF2B5EF4-FFF2-40B4-BE49-F238E27FC236}">
                  <a16:creationId xmlns:a16="http://schemas.microsoft.com/office/drawing/2014/main" id="{88B7BAFA-881F-8BF9-FFE9-6318513DA617}"/>
                </a:ext>
              </a:extLst>
            </p:cNvPr>
            <p:cNvSpPr txBox="1"/>
            <p:nvPr/>
          </p:nvSpPr>
          <p:spPr>
            <a:xfrm>
              <a:off x="7263766" y="334043"/>
              <a:ext cx="348613" cy="4616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>
                  <a:solidFill>
                    <a:srgbClr val="616161"/>
                  </a:solidFill>
                  <a:latin typeface="Rubik SemiBold"/>
                  <a:ea typeface="Rubik SemiBold"/>
                  <a:cs typeface="Rubik SemiBold"/>
                  <a:sym typeface="Rubik SemiBold"/>
                </a:rPr>
                <a:t>X</a:t>
              </a:r>
              <a:endParaRPr sz="1800" dirty="0">
                <a:solidFill>
                  <a:srgbClr val="616161"/>
                </a:solidFill>
                <a:latin typeface="Rubik SemiBold"/>
                <a:ea typeface="Rubik SemiBold"/>
                <a:cs typeface="Rubik SemiBold"/>
                <a:sym typeface="Rubik SemiBold"/>
              </a:endParaRP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D264CE64-5578-29DD-49FF-77E330CB680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443136" y="-87842"/>
              <a:ext cx="1700864" cy="1225740"/>
            </a:xfrm>
            <a:prstGeom prst="rect">
              <a:avLst/>
            </a:prstGeom>
            <a:ln>
              <a:noFill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11258005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95;p16">
            <a:extLst>
              <a:ext uri="{FF2B5EF4-FFF2-40B4-BE49-F238E27FC236}">
                <a16:creationId xmlns:a16="http://schemas.microsoft.com/office/drawing/2014/main" id="{5BAC20FB-5D45-A89E-79D9-A8AAFADCDB56}"/>
              </a:ext>
            </a:extLst>
          </p:cNvPr>
          <p:cNvPicPr preferRelativeResize="0"/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0" y="-3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6"/>
          <p:cNvPicPr preferRelativeResize="0"/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42B2EE18-B8CE-41B2-CFF7-53467F3350B0}"/>
              </a:ext>
            </a:extLst>
          </p:cNvPr>
          <p:cNvGrpSpPr/>
          <p:nvPr/>
        </p:nvGrpSpPr>
        <p:grpSpPr>
          <a:xfrm>
            <a:off x="5845360" y="-192544"/>
            <a:ext cx="3200918" cy="1225740"/>
            <a:chOff x="5943082" y="-87842"/>
            <a:chExt cx="3200918" cy="1225740"/>
          </a:xfrm>
        </p:grpSpPr>
        <p:pic>
          <p:nvPicPr>
            <p:cNvPr id="97" name="Google Shape;97;p16"/>
            <p:cNvPicPr preferRelativeResize="0"/>
            <p:nvPr/>
          </p:nvPicPr>
          <p:blipFill rotWithShape="1">
            <a:blip r:embed="rId4">
              <a:alphaModFix/>
            </a:blip>
            <a:srcRect t="5658" b="5649"/>
            <a:stretch/>
          </p:blipFill>
          <p:spPr>
            <a:xfrm>
              <a:off x="5943082" y="254378"/>
              <a:ext cx="1399902" cy="5413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" name="Google Shape;59;p13">
              <a:extLst>
                <a:ext uri="{FF2B5EF4-FFF2-40B4-BE49-F238E27FC236}">
                  <a16:creationId xmlns:a16="http://schemas.microsoft.com/office/drawing/2014/main" id="{3D5349EE-A2D8-8D55-FE56-B159E4E55551}"/>
                </a:ext>
              </a:extLst>
            </p:cNvPr>
            <p:cNvSpPr txBox="1"/>
            <p:nvPr/>
          </p:nvSpPr>
          <p:spPr>
            <a:xfrm>
              <a:off x="7263766" y="334043"/>
              <a:ext cx="348613" cy="4616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>
                  <a:solidFill>
                    <a:srgbClr val="616161"/>
                  </a:solidFill>
                  <a:latin typeface="Rubik SemiBold"/>
                  <a:ea typeface="Rubik SemiBold"/>
                  <a:cs typeface="Rubik SemiBold"/>
                  <a:sym typeface="Rubik SemiBold"/>
                </a:rPr>
                <a:t>X</a:t>
              </a:r>
              <a:endParaRPr sz="1800" dirty="0">
                <a:solidFill>
                  <a:srgbClr val="616161"/>
                </a:solidFill>
                <a:latin typeface="Rubik SemiBold"/>
                <a:ea typeface="Rubik SemiBold"/>
                <a:cs typeface="Rubik SemiBold"/>
                <a:sym typeface="Rubik SemiBold"/>
              </a:endParaRP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9382E4C-9F15-A7BD-2020-251D2A27158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443136" y="-87842"/>
              <a:ext cx="1700864" cy="1225740"/>
            </a:xfrm>
            <a:prstGeom prst="rect">
              <a:avLst/>
            </a:prstGeom>
            <a:ln>
              <a:noFill/>
            </a:ln>
            <a:effectLst/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6160399-E0EF-715E-2962-AB0E11B0171E}"/>
              </a:ext>
            </a:extLst>
          </p:cNvPr>
          <p:cNvGrpSpPr/>
          <p:nvPr/>
        </p:nvGrpSpPr>
        <p:grpSpPr>
          <a:xfrm>
            <a:off x="5845360" y="-192544"/>
            <a:ext cx="3200918" cy="1225740"/>
            <a:chOff x="5943082" y="-87842"/>
            <a:chExt cx="3200918" cy="1225740"/>
          </a:xfrm>
        </p:grpSpPr>
        <p:pic>
          <p:nvPicPr>
            <p:cNvPr id="14" name="Google Shape;97;p16">
              <a:extLst>
                <a:ext uri="{FF2B5EF4-FFF2-40B4-BE49-F238E27FC236}">
                  <a16:creationId xmlns:a16="http://schemas.microsoft.com/office/drawing/2014/main" id="{94A6A1E0-3E80-1702-5338-3202752BAF8B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 t="5658" b="5649"/>
            <a:stretch/>
          </p:blipFill>
          <p:spPr>
            <a:xfrm>
              <a:off x="5943082" y="254378"/>
              <a:ext cx="1399902" cy="5413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" name="Google Shape;59;p13">
              <a:extLst>
                <a:ext uri="{FF2B5EF4-FFF2-40B4-BE49-F238E27FC236}">
                  <a16:creationId xmlns:a16="http://schemas.microsoft.com/office/drawing/2014/main" id="{88B7BAFA-881F-8BF9-FFE9-6318513DA617}"/>
                </a:ext>
              </a:extLst>
            </p:cNvPr>
            <p:cNvSpPr txBox="1"/>
            <p:nvPr/>
          </p:nvSpPr>
          <p:spPr>
            <a:xfrm>
              <a:off x="7263766" y="334043"/>
              <a:ext cx="348613" cy="4616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>
                  <a:solidFill>
                    <a:srgbClr val="616161"/>
                  </a:solidFill>
                  <a:latin typeface="Rubik SemiBold"/>
                  <a:ea typeface="Rubik SemiBold"/>
                  <a:cs typeface="Rubik SemiBold"/>
                  <a:sym typeface="Rubik SemiBold"/>
                </a:rPr>
                <a:t>X</a:t>
              </a:r>
              <a:endParaRPr sz="1800" dirty="0">
                <a:solidFill>
                  <a:srgbClr val="616161"/>
                </a:solidFill>
                <a:latin typeface="Rubik SemiBold"/>
                <a:ea typeface="Rubik SemiBold"/>
                <a:cs typeface="Rubik SemiBold"/>
                <a:sym typeface="Rubik SemiBold"/>
              </a:endParaRP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D264CE64-5578-29DD-49FF-77E330CB680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443136" y="-87842"/>
              <a:ext cx="1700864" cy="1225740"/>
            </a:xfrm>
            <a:prstGeom prst="rect">
              <a:avLst/>
            </a:prstGeom>
            <a:ln>
              <a:noFill/>
            </a:ln>
            <a:effectLst/>
          </p:spPr>
        </p:pic>
      </p:grpSp>
      <p:sp>
        <p:nvSpPr>
          <p:cNvPr id="2" name="Google Shape;80;p15">
            <a:extLst>
              <a:ext uri="{FF2B5EF4-FFF2-40B4-BE49-F238E27FC236}">
                <a16:creationId xmlns:a16="http://schemas.microsoft.com/office/drawing/2014/main" id="{49674464-03A3-D291-524F-E0D274295676}"/>
              </a:ext>
            </a:extLst>
          </p:cNvPr>
          <p:cNvSpPr txBox="1"/>
          <p:nvPr/>
        </p:nvSpPr>
        <p:spPr>
          <a:xfrm>
            <a:off x="168035" y="1112861"/>
            <a:ext cx="8507894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0C9CAB"/>
                </a:solidFill>
                <a:latin typeface="Rubik SemiBold"/>
                <a:ea typeface="Rubik SemiBold"/>
                <a:cs typeface="Rubik SemiBold"/>
                <a:sym typeface="Rubik SemiBold"/>
              </a:rPr>
              <a:t>The second answer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solidFill>
                <a:srgbClr val="0C9CAB"/>
              </a:solidFill>
              <a:latin typeface="Rubik SemiBold"/>
              <a:ea typeface="Rubik SemiBold"/>
              <a:cs typeface="Rubik SemiBold"/>
              <a:sym typeface="Rubik SemiBold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8F7C8CD-03CB-5D07-9922-E67D2C99CF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01127" y="1594089"/>
            <a:ext cx="3460526" cy="195531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7667DDC-D905-CD94-C8B7-9183DFC5260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8035" y="1598295"/>
            <a:ext cx="5080543" cy="149005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78661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5;p16">
            <a:extLst>
              <a:ext uri="{FF2B5EF4-FFF2-40B4-BE49-F238E27FC236}">
                <a16:creationId xmlns:a16="http://schemas.microsoft.com/office/drawing/2014/main" id="{8AD770C1-9079-75E8-9B6D-77F5E04313FD}"/>
              </a:ext>
            </a:extLst>
          </p:cNvPr>
          <p:cNvPicPr preferRelativeResize="0"/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0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42B2EE18-B8CE-41B2-CFF7-53467F3350B0}"/>
              </a:ext>
            </a:extLst>
          </p:cNvPr>
          <p:cNvGrpSpPr/>
          <p:nvPr/>
        </p:nvGrpSpPr>
        <p:grpSpPr>
          <a:xfrm>
            <a:off x="5845360" y="-192544"/>
            <a:ext cx="3200918" cy="1225740"/>
            <a:chOff x="5943082" y="-87842"/>
            <a:chExt cx="3200918" cy="1225740"/>
          </a:xfrm>
        </p:grpSpPr>
        <p:pic>
          <p:nvPicPr>
            <p:cNvPr id="97" name="Google Shape;97;p16"/>
            <p:cNvPicPr preferRelativeResize="0"/>
            <p:nvPr/>
          </p:nvPicPr>
          <p:blipFill rotWithShape="1">
            <a:blip r:embed="rId4">
              <a:alphaModFix/>
            </a:blip>
            <a:srcRect t="5658" b="5649"/>
            <a:stretch/>
          </p:blipFill>
          <p:spPr>
            <a:xfrm>
              <a:off x="5943082" y="254378"/>
              <a:ext cx="1399902" cy="5413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" name="Google Shape;59;p13">
              <a:extLst>
                <a:ext uri="{FF2B5EF4-FFF2-40B4-BE49-F238E27FC236}">
                  <a16:creationId xmlns:a16="http://schemas.microsoft.com/office/drawing/2014/main" id="{3D5349EE-A2D8-8D55-FE56-B159E4E55551}"/>
                </a:ext>
              </a:extLst>
            </p:cNvPr>
            <p:cNvSpPr txBox="1"/>
            <p:nvPr/>
          </p:nvSpPr>
          <p:spPr>
            <a:xfrm>
              <a:off x="7263766" y="334043"/>
              <a:ext cx="348613" cy="4616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>
                  <a:solidFill>
                    <a:srgbClr val="616161"/>
                  </a:solidFill>
                  <a:latin typeface="Rubik SemiBold"/>
                  <a:ea typeface="Rubik SemiBold"/>
                  <a:cs typeface="Rubik SemiBold"/>
                  <a:sym typeface="Rubik SemiBold"/>
                </a:rPr>
                <a:t>X</a:t>
              </a:r>
              <a:endParaRPr sz="1800" dirty="0">
                <a:solidFill>
                  <a:srgbClr val="616161"/>
                </a:solidFill>
                <a:latin typeface="Rubik SemiBold"/>
                <a:ea typeface="Rubik SemiBold"/>
                <a:cs typeface="Rubik SemiBold"/>
                <a:sym typeface="Rubik SemiBold"/>
              </a:endParaRP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9382E4C-9F15-A7BD-2020-251D2A27158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443136" y="-87842"/>
              <a:ext cx="1700864" cy="1225740"/>
            </a:xfrm>
            <a:prstGeom prst="rect">
              <a:avLst/>
            </a:prstGeom>
            <a:ln>
              <a:noFill/>
            </a:ln>
            <a:effectLst/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6160399-E0EF-715E-2962-AB0E11B0171E}"/>
              </a:ext>
            </a:extLst>
          </p:cNvPr>
          <p:cNvGrpSpPr/>
          <p:nvPr/>
        </p:nvGrpSpPr>
        <p:grpSpPr>
          <a:xfrm>
            <a:off x="5845360" y="-192544"/>
            <a:ext cx="3200918" cy="1225740"/>
            <a:chOff x="5943082" y="-87842"/>
            <a:chExt cx="3200918" cy="1225740"/>
          </a:xfrm>
        </p:grpSpPr>
        <p:pic>
          <p:nvPicPr>
            <p:cNvPr id="14" name="Google Shape;97;p16">
              <a:extLst>
                <a:ext uri="{FF2B5EF4-FFF2-40B4-BE49-F238E27FC236}">
                  <a16:creationId xmlns:a16="http://schemas.microsoft.com/office/drawing/2014/main" id="{94A6A1E0-3E80-1702-5338-3202752BAF8B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 t="5658" b="5649"/>
            <a:stretch/>
          </p:blipFill>
          <p:spPr>
            <a:xfrm>
              <a:off x="5943082" y="254378"/>
              <a:ext cx="1399902" cy="5413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" name="Google Shape;59;p13">
              <a:extLst>
                <a:ext uri="{FF2B5EF4-FFF2-40B4-BE49-F238E27FC236}">
                  <a16:creationId xmlns:a16="http://schemas.microsoft.com/office/drawing/2014/main" id="{88B7BAFA-881F-8BF9-FFE9-6318513DA617}"/>
                </a:ext>
              </a:extLst>
            </p:cNvPr>
            <p:cNvSpPr txBox="1"/>
            <p:nvPr/>
          </p:nvSpPr>
          <p:spPr>
            <a:xfrm>
              <a:off x="7263766" y="334043"/>
              <a:ext cx="348613" cy="4616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>
                  <a:solidFill>
                    <a:srgbClr val="616161"/>
                  </a:solidFill>
                  <a:latin typeface="Rubik SemiBold"/>
                  <a:ea typeface="Rubik SemiBold"/>
                  <a:cs typeface="Rubik SemiBold"/>
                  <a:sym typeface="Rubik SemiBold"/>
                </a:rPr>
                <a:t>X</a:t>
              </a:r>
              <a:endParaRPr sz="1800" dirty="0">
                <a:solidFill>
                  <a:srgbClr val="616161"/>
                </a:solidFill>
                <a:latin typeface="Rubik SemiBold"/>
                <a:ea typeface="Rubik SemiBold"/>
                <a:cs typeface="Rubik SemiBold"/>
                <a:sym typeface="Rubik SemiBold"/>
              </a:endParaRP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D264CE64-5578-29DD-49FF-77E330CB680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443136" y="-87842"/>
              <a:ext cx="1700864" cy="1225740"/>
            </a:xfrm>
            <a:prstGeom prst="rect">
              <a:avLst/>
            </a:prstGeom>
            <a:ln>
              <a:noFill/>
            </a:ln>
            <a:effectLst/>
          </p:spPr>
        </p:pic>
      </p:grpSp>
      <p:sp>
        <p:nvSpPr>
          <p:cNvPr id="8" name="Google Shape;80;p15">
            <a:extLst>
              <a:ext uri="{FF2B5EF4-FFF2-40B4-BE49-F238E27FC236}">
                <a16:creationId xmlns:a16="http://schemas.microsoft.com/office/drawing/2014/main" id="{B06E8FF5-F52F-731B-E0B3-1570902BA593}"/>
              </a:ext>
            </a:extLst>
          </p:cNvPr>
          <p:cNvSpPr txBox="1"/>
          <p:nvPr/>
        </p:nvSpPr>
        <p:spPr>
          <a:xfrm>
            <a:off x="-1167544" y="1037839"/>
            <a:ext cx="8507894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0C9CAB"/>
                </a:solidFill>
                <a:latin typeface="Rubik SemiBold"/>
                <a:ea typeface="Rubik SemiBold"/>
                <a:cs typeface="Rubik SemiBold"/>
                <a:sym typeface="Rubik SemiBold"/>
              </a:rPr>
              <a:t>                                    The third answer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solidFill>
                <a:srgbClr val="0C9CAB"/>
              </a:solidFill>
              <a:latin typeface="Rubik SemiBold"/>
              <a:ea typeface="Rubik SemiBold"/>
              <a:cs typeface="Rubik SemiBold"/>
              <a:sym typeface="Rubik SemiBold"/>
            </a:endParaRPr>
          </a:p>
        </p:txBody>
      </p:sp>
      <p:pic>
        <p:nvPicPr>
          <p:cNvPr id="7" name="Google Shape;95;p16">
            <a:extLst>
              <a:ext uri="{FF2B5EF4-FFF2-40B4-BE49-F238E27FC236}">
                <a16:creationId xmlns:a16="http://schemas.microsoft.com/office/drawing/2014/main" id="{CD87FED1-EF6D-19C5-2AAE-FA4091D68C6D}"/>
              </a:ext>
            </a:extLst>
          </p:cNvPr>
          <p:cNvPicPr preferRelativeResize="0"/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-1" y="-2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BA6B934-26CA-B97A-D292-54BAC43682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9714" y="840653"/>
            <a:ext cx="4073318" cy="361264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4635D9E-39EE-70A1-3612-5FE37EC722CE}"/>
              </a:ext>
            </a:extLst>
          </p:cNvPr>
          <p:cNvSpPr txBox="1"/>
          <p:nvPr/>
        </p:nvSpPr>
        <p:spPr>
          <a:xfrm>
            <a:off x="665404" y="1573953"/>
            <a:ext cx="3814158" cy="2031325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>
                <a:latin typeface="Rubik SemiBold"/>
                <a:ea typeface="Rubik SemiBold"/>
                <a:cs typeface="Rubik SemiBold"/>
                <a:sym typeface="Rubik SemiBold"/>
              </a:rPr>
              <a:t>Ketentuan</a:t>
            </a:r>
            <a:r>
              <a:rPr lang="en-US" b="1" dirty="0">
                <a:latin typeface="Rubik SemiBold"/>
                <a:ea typeface="Rubik SemiBold"/>
                <a:cs typeface="Rubik SemiBold"/>
                <a:sym typeface="Rubik SemiBold"/>
              </a:rPr>
              <a:t> 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Rubik SemiBold"/>
                <a:ea typeface="Rubik SemiBold"/>
                <a:cs typeface="Rubik SemiBold"/>
                <a:sym typeface="Rubik SemiBold"/>
              </a:rPr>
              <a:t>- </a:t>
            </a:r>
            <a:r>
              <a:rPr lang="en-US" dirty="0" err="1">
                <a:latin typeface="Rubik SemiBold"/>
                <a:ea typeface="Rubik SemiBold"/>
                <a:cs typeface="Rubik SemiBold"/>
                <a:sym typeface="Rubik SemiBold"/>
              </a:rPr>
              <a:t>CustomerEmail</a:t>
            </a:r>
            <a:r>
              <a:rPr lang="en-US" dirty="0">
                <a:latin typeface="Rubik SemiBold"/>
                <a:ea typeface="Rubik SemiBold"/>
                <a:cs typeface="Rubik SemiBold"/>
                <a:sym typeface="Rubik SemiBold"/>
              </a:rPr>
              <a:t>(</a:t>
            </a:r>
            <a:r>
              <a:rPr lang="en-US" dirty="0" err="1">
                <a:latin typeface="Rubik SemiBold"/>
                <a:ea typeface="Rubik SemiBold"/>
                <a:cs typeface="Rubik SemiBold"/>
                <a:sym typeface="Rubik SemiBold"/>
              </a:rPr>
              <a:t>cust_email</a:t>
            </a:r>
            <a:r>
              <a:rPr lang="en-US" dirty="0">
                <a:latin typeface="Rubik SemiBold"/>
                <a:ea typeface="Rubik SemiBold"/>
                <a:cs typeface="Rubik SemiBold"/>
                <a:sym typeface="Rubik SemiBold"/>
              </a:rPr>
              <a:t>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Rubik SemiBold"/>
                <a:ea typeface="Rubik SemiBold"/>
                <a:cs typeface="Rubik SemiBold"/>
                <a:sym typeface="Rubik SemiBold"/>
              </a:rPr>
              <a:t>- </a:t>
            </a:r>
            <a:r>
              <a:rPr lang="en-US" dirty="0" err="1">
                <a:latin typeface="Rubik SemiBold"/>
                <a:ea typeface="Rubik SemiBold"/>
                <a:cs typeface="Rubik SemiBold"/>
                <a:sym typeface="Rubik SemiBold"/>
              </a:rPr>
              <a:t>CustomerCity</a:t>
            </a:r>
            <a:r>
              <a:rPr lang="en-US" dirty="0">
                <a:latin typeface="Rubik SemiBold"/>
                <a:ea typeface="Rubik SemiBold"/>
                <a:cs typeface="Rubik SemiBold"/>
                <a:sym typeface="Rubik SemiBold"/>
              </a:rPr>
              <a:t> (</a:t>
            </a:r>
            <a:r>
              <a:rPr lang="en-US" dirty="0" err="1">
                <a:latin typeface="Rubik SemiBold"/>
                <a:ea typeface="Rubik SemiBold"/>
                <a:cs typeface="Rubik SemiBold"/>
                <a:sym typeface="Rubik SemiBold"/>
              </a:rPr>
              <a:t>cust_city</a:t>
            </a:r>
            <a:r>
              <a:rPr lang="en-US" dirty="0">
                <a:latin typeface="Rubik SemiBold"/>
                <a:ea typeface="Rubik SemiBold"/>
                <a:cs typeface="Rubik SemiBold"/>
                <a:sym typeface="Rubik SemiBold"/>
              </a:rPr>
              <a:t>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Rubik SemiBold"/>
                <a:ea typeface="Rubik SemiBold"/>
                <a:cs typeface="Rubik SemiBold"/>
                <a:sym typeface="Rubik SemiBold"/>
              </a:rPr>
              <a:t>- </a:t>
            </a:r>
            <a:r>
              <a:rPr lang="en-US" dirty="0" err="1">
                <a:latin typeface="Rubik SemiBold"/>
                <a:ea typeface="Rubik SemiBold"/>
                <a:cs typeface="Rubik SemiBold"/>
                <a:sym typeface="Rubik SemiBold"/>
              </a:rPr>
              <a:t>OrderDate</a:t>
            </a:r>
            <a:r>
              <a:rPr lang="en-US" dirty="0">
                <a:latin typeface="Rubik SemiBold"/>
                <a:ea typeface="Rubik SemiBold"/>
                <a:cs typeface="Rubik SemiBold"/>
                <a:sym typeface="Rubik SemiBold"/>
              </a:rPr>
              <a:t> (</a:t>
            </a:r>
            <a:r>
              <a:rPr lang="en-US" dirty="0" err="1">
                <a:latin typeface="Rubik SemiBold"/>
                <a:ea typeface="Rubik SemiBold"/>
                <a:cs typeface="Rubik SemiBold"/>
                <a:sym typeface="Rubik SemiBold"/>
              </a:rPr>
              <a:t>order_date</a:t>
            </a:r>
            <a:r>
              <a:rPr lang="en-US" dirty="0">
                <a:latin typeface="Rubik SemiBold"/>
                <a:ea typeface="Rubik SemiBold"/>
                <a:cs typeface="Rubik SemiBold"/>
                <a:sym typeface="Rubik SemiBold"/>
              </a:rPr>
              <a:t>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Rubik SemiBold"/>
                <a:ea typeface="Rubik SemiBold"/>
                <a:cs typeface="Rubik SemiBold"/>
                <a:sym typeface="Rubik SemiBold"/>
              </a:rPr>
              <a:t>- </a:t>
            </a:r>
            <a:r>
              <a:rPr lang="en-US" dirty="0" err="1">
                <a:latin typeface="Rubik SemiBold"/>
                <a:ea typeface="Rubik SemiBold"/>
                <a:cs typeface="Rubik SemiBold"/>
                <a:sym typeface="Rubik SemiBold"/>
              </a:rPr>
              <a:t>OrderQty</a:t>
            </a:r>
            <a:r>
              <a:rPr lang="en-US" dirty="0">
                <a:latin typeface="Rubik SemiBold"/>
                <a:ea typeface="Rubik SemiBold"/>
                <a:cs typeface="Rubik SemiBold"/>
                <a:sym typeface="Rubik SemiBold"/>
              </a:rPr>
              <a:t> (</a:t>
            </a:r>
            <a:r>
              <a:rPr lang="en-US" dirty="0" err="1">
                <a:latin typeface="Rubik SemiBold"/>
                <a:ea typeface="Rubik SemiBold"/>
                <a:cs typeface="Rubik SemiBold"/>
                <a:sym typeface="Rubik SemiBold"/>
              </a:rPr>
              <a:t>order_qty</a:t>
            </a:r>
            <a:r>
              <a:rPr lang="en-US" dirty="0">
                <a:latin typeface="Rubik SemiBold"/>
                <a:ea typeface="Rubik SemiBold"/>
                <a:cs typeface="Rubik SemiBold"/>
                <a:sym typeface="Rubik SemiBold"/>
              </a:rPr>
              <a:t>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Rubik SemiBold"/>
                <a:ea typeface="Rubik SemiBold"/>
                <a:cs typeface="Rubik SemiBold"/>
                <a:sym typeface="Rubik SemiBold"/>
              </a:rPr>
              <a:t>- ProductName (</a:t>
            </a:r>
            <a:r>
              <a:rPr lang="en-US" dirty="0" err="1">
                <a:latin typeface="Rubik SemiBold"/>
                <a:ea typeface="Rubik SemiBold"/>
                <a:cs typeface="Rubik SemiBold"/>
                <a:sym typeface="Rubik SemiBold"/>
              </a:rPr>
              <a:t>product_name</a:t>
            </a:r>
            <a:r>
              <a:rPr lang="en-US" dirty="0">
                <a:latin typeface="Rubik SemiBold"/>
                <a:ea typeface="Rubik SemiBold"/>
                <a:cs typeface="Rubik SemiBold"/>
                <a:sym typeface="Rubik SemiBold"/>
              </a:rPr>
              <a:t>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Rubik SemiBold"/>
                <a:ea typeface="Rubik SemiBold"/>
                <a:cs typeface="Rubik SemiBold"/>
                <a:sym typeface="Rubik SemiBold"/>
              </a:rPr>
              <a:t>- </a:t>
            </a:r>
            <a:r>
              <a:rPr lang="en-US" dirty="0" err="1">
                <a:latin typeface="Rubik SemiBold"/>
                <a:ea typeface="Rubik SemiBold"/>
                <a:cs typeface="Rubik SemiBold"/>
                <a:sym typeface="Rubik SemiBold"/>
              </a:rPr>
              <a:t>ProductPrice</a:t>
            </a:r>
            <a:r>
              <a:rPr lang="en-US" dirty="0">
                <a:latin typeface="Rubik SemiBold"/>
                <a:ea typeface="Rubik SemiBold"/>
                <a:cs typeface="Rubik SemiBold"/>
                <a:sym typeface="Rubik SemiBold"/>
              </a:rPr>
              <a:t> (</a:t>
            </a:r>
            <a:r>
              <a:rPr lang="en-US" dirty="0" err="1">
                <a:latin typeface="Rubik SemiBold"/>
                <a:ea typeface="Rubik SemiBold"/>
                <a:cs typeface="Rubik SemiBold"/>
                <a:sym typeface="Rubik SemiBold"/>
              </a:rPr>
              <a:t>product_price</a:t>
            </a:r>
            <a:r>
              <a:rPr lang="en-US" dirty="0">
                <a:latin typeface="Rubik SemiBold"/>
                <a:ea typeface="Rubik SemiBold"/>
                <a:cs typeface="Rubik SemiBold"/>
                <a:sym typeface="Rubik SemiBold"/>
              </a:rPr>
              <a:t>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Rubik SemiBold"/>
                <a:ea typeface="Rubik SemiBold"/>
                <a:cs typeface="Rubik SemiBold"/>
                <a:sym typeface="Rubik SemiBold"/>
              </a:rPr>
              <a:t>- </a:t>
            </a:r>
            <a:r>
              <a:rPr lang="en-US" dirty="0" err="1">
                <a:latin typeface="Rubik SemiBold"/>
                <a:ea typeface="Rubik SemiBold"/>
                <a:cs typeface="Rubik SemiBold"/>
                <a:sym typeface="Rubik SemiBold"/>
              </a:rPr>
              <a:t>ProductCategoryName</a:t>
            </a:r>
            <a:r>
              <a:rPr lang="en-US" dirty="0">
                <a:latin typeface="Rubik SemiBold"/>
                <a:ea typeface="Rubik SemiBold"/>
                <a:cs typeface="Rubik SemiBold"/>
                <a:sym typeface="Rubik SemiBold"/>
              </a:rPr>
              <a:t> (</a:t>
            </a:r>
            <a:r>
              <a:rPr lang="en-US" dirty="0" err="1">
                <a:latin typeface="Rubik SemiBold"/>
                <a:ea typeface="Rubik SemiBold"/>
                <a:cs typeface="Rubik SemiBold"/>
                <a:sym typeface="Rubik SemiBold"/>
              </a:rPr>
              <a:t>category_name</a:t>
            </a:r>
            <a:r>
              <a:rPr lang="en-US" dirty="0">
                <a:latin typeface="Rubik SemiBold"/>
                <a:ea typeface="Rubik SemiBold"/>
                <a:cs typeface="Rubik SemiBold"/>
                <a:sym typeface="Rubik SemiBold"/>
              </a:rPr>
              <a:t>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Rubik SemiBold"/>
                <a:ea typeface="Rubik SemiBold"/>
                <a:cs typeface="Rubik SemiBold"/>
                <a:sym typeface="Rubik SemiBold"/>
              </a:rPr>
              <a:t>- </a:t>
            </a:r>
            <a:r>
              <a:rPr lang="en-US" dirty="0" err="1">
                <a:latin typeface="Rubik SemiBold"/>
                <a:ea typeface="Rubik SemiBold"/>
                <a:cs typeface="Rubik SemiBold"/>
                <a:sym typeface="Rubik SemiBold"/>
              </a:rPr>
              <a:t>TotalSales</a:t>
            </a:r>
            <a:r>
              <a:rPr lang="en-US" dirty="0">
                <a:latin typeface="Rubik SemiBold"/>
                <a:ea typeface="Rubik SemiBold"/>
                <a:cs typeface="Rubik SemiBold"/>
                <a:sym typeface="Rubik SemiBold"/>
              </a:rPr>
              <a:t> (</a:t>
            </a:r>
            <a:r>
              <a:rPr lang="en-US" dirty="0" err="1">
                <a:latin typeface="Rubik SemiBold"/>
                <a:ea typeface="Rubik SemiBold"/>
                <a:cs typeface="Rubik SemiBold"/>
                <a:sym typeface="Rubik SemiBold"/>
              </a:rPr>
              <a:t>total_sales</a:t>
            </a:r>
            <a:r>
              <a:rPr lang="en-US" dirty="0">
                <a:latin typeface="Rubik SemiBold"/>
                <a:ea typeface="Rubik SemiBold"/>
                <a:cs typeface="Rubik SemiBold"/>
                <a:sym typeface="Rubik SemiBold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503147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95;p16">
            <a:extLst>
              <a:ext uri="{FF2B5EF4-FFF2-40B4-BE49-F238E27FC236}">
                <a16:creationId xmlns:a16="http://schemas.microsoft.com/office/drawing/2014/main" id="{D8C46D20-2289-B77F-9B1D-18705B85507A}"/>
              </a:ext>
            </a:extLst>
          </p:cNvPr>
          <p:cNvPicPr preferRelativeResize="0"/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6"/>
          <p:cNvPicPr preferRelativeResize="0"/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86160399-E0EF-715E-2962-AB0E11B0171E}"/>
              </a:ext>
            </a:extLst>
          </p:cNvPr>
          <p:cNvGrpSpPr/>
          <p:nvPr/>
        </p:nvGrpSpPr>
        <p:grpSpPr>
          <a:xfrm>
            <a:off x="175050" y="-193609"/>
            <a:ext cx="3200918" cy="1225740"/>
            <a:chOff x="5943082" y="-87842"/>
            <a:chExt cx="3200918" cy="1225740"/>
          </a:xfrm>
        </p:grpSpPr>
        <p:pic>
          <p:nvPicPr>
            <p:cNvPr id="14" name="Google Shape;97;p16">
              <a:extLst>
                <a:ext uri="{FF2B5EF4-FFF2-40B4-BE49-F238E27FC236}">
                  <a16:creationId xmlns:a16="http://schemas.microsoft.com/office/drawing/2014/main" id="{94A6A1E0-3E80-1702-5338-3202752BAF8B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 t="5658" b="5649"/>
            <a:stretch/>
          </p:blipFill>
          <p:spPr>
            <a:xfrm>
              <a:off x="5943082" y="254378"/>
              <a:ext cx="1399902" cy="5413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" name="Google Shape;59;p13">
              <a:extLst>
                <a:ext uri="{FF2B5EF4-FFF2-40B4-BE49-F238E27FC236}">
                  <a16:creationId xmlns:a16="http://schemas.microsoft.com/office/drawing/2014/main" id="{88B7BAFA-881F-8BF9-FFE9-6318513DA617}"/>
                </a:ext>
              </a:extLst>
            </p:cNvPr>
            <p:cNvSpPr txBox="1"/>
            <p:nvPr/>
          </p:nvSpPr>
          <p:spPr>
            <a:xfrm>
              <a:off x="7263766" y="334043"/>
              <a:ext cx="348613" cy="4616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>
                  <a:solidFill>
                    <a:srgbClr val="616161"/>
                  </a:solidFill>
                  <a:latin typeface="Rubik SemiBold"/>
                  <a:ea typeface="Rubik SemiBold"/>
                  <a:cs typeface="Rubik SemiBold"/>
                  <a:sym typeface="Rubik SemiBold"/>
                </a:rPr>
                <a:t>X</a:t>
              </a:r>
              <a:endParaRPr sz="1800" dirty="0">
                <a:solidFill>
                  <a:srgbClr val="616161"/>
                </a:solidFill>
                <a:latin typeface="Rubik SemiBold"/>
                <a:ea typeface="Rubik SemiBold"/>
                <a:cs typeface="Rubik SemiBold"/>
                <a:sym typeface="Rubik SemiBold"/>
              </a:endParaRP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D264CE64-5578-29DD-49FF-77E330CB680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443136" y="-87842"/>
              <a:ext cx="1700864" cy="1225740"/>
            </a:xfrm>
            <a:prstGeom prst="rect">
              <a:avLst/>
            </a:prstGeom>
            <a:ln>
              <a:noFill/>
            </a:ln>
            <a:effectLst/>
          </p:spPr>
        </p:pic>
      </p:grpSp>
      <p:sp>
        <p:nvSpPr>
          <p:cNvPr id="2" name="Google Shape;80;p15">
            <a:extLst>
              <a:ext uri="{FF2B5EF4-FFF2-40B4-BE49-F238E27FC236}">
                <a16:creationId xmlns:a16="http://schemas.microsoft.com/office/drawing/2014/main" id="{D2C4E2C1-FBF6-1E71-05CF-52393D2FF374}"/>
              </a:ext>
            </a:extLst>
          </p:cNvPr>
          <p:cNvSpPr txBox="1"/>
          <p:nvPr/>
        </p:nvSpPr>
        <p:spPr>
          <a:xfrm>
            <a:off x="120567" y="1689358"/>
            <a:ext cx="8507894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n-US" sz="1600" b="1" dirty="0">
                <a:solidFill>
                  <a:srgbClr val="0C9CAB"/>
                </a:solidFill>
                <a:latin typeface="Rubik SemiBold"/>
                <a:ea typeface="Rubik SemiBold"/>
                <a:cs typeface="Rubik SemiBold"/>
                <a:sym typeface="Rubik SemiBold"/>
              </a:rPr>
              <a:t>The fourth answer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D5AF705-7EA5-988B-8115-030289552DCD}"/>
              </a:ext>
            </a:extLst>
          </p:cNvPr>
          <p:cNvSpPr txBox="1"/>
          <p:nvPr/>
        </p:nvSpPr>
        <p:spPr>
          <a:xfrm>
            <a:off x="5627197" y="1600644"/>
            <a:ext cx="9359986" cy="1438855"/>
          </a:xfrm>
          <a:prstGeom prst="rect">
            <a:avLst/>
          </a:prstGeom>
          <a:noFill/>
        </p:spPr>
        <p:txBody>
          <a:bodyPr wrap="square" numCol="2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latin typeface="Rubik SemiBold"/>
              <a:ea typeface="Rubik SemiBold"/>
              <a:cs typeface="Rubik SemiBold"/>
              <a:sym typeface="Rubik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latin typeface="Rubik SemiBold"/>
              <a:ea typeface="Rubik SemiBold"/>
              <a:cs typeface="Rubik SemiBold"/>
              <a:sym typeface="Rubik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latin typeface="Rubik SemiBold"/>
              <a:ea typeface="Rubik SemiBold"/>
              <a:cs typeface="Rubik SemiBold"/>
              <a:sym typeface="Rubik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latin typeface="Rubik SemiBold"/>
              <a:ea typeface="Rubik SemiBold"/>
              <a:cs typeface="Rubik SemiBold"/>
              <a:sym typeface="Rubik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latin typeface="Rubik SemiBold"/>
              <a:ea typeface="Rubik SemiBold"/>
              <a:cs typeface="Rubik SemiBold"/>
              <a:sym typeface="Rubik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latin typeface="Rubik SemiBold"/>
              <a:ea typeface="Rubik SemiBold"/>
              <a:cs typeface="Rubik SemiBold"/>
              <a:sym typeface="Rubik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latin typeface="Rubik SemiBold"/>
              <a:ea typeface="Rubik SemiBold"/>
              <a:cs typeface="Rubik SemiBold"/>
              <a:sym typeface="Rubik SemiBold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EDD591-2121-0802-7660-2DFE7A7CF09D}"/>
              </a:ext>
            </a:extLst>
          </p:cNvPr>
          <p:cNvSpPr txBox="1"/>
          <p:nvPr/>
        </p:nvSpPr>
        <p:spPr>
          <a:xfrm>
            <a:off x="120567" y="2120215"/>
            <a:ext cx="8046855" cy="1492716"/>
          </a:xfrm>
          <a:prstGeom prst="rect">
            <a:avLst/>
          </a:prstGeom>
          <a:noFill/>
        </p:spPr>
        <p:txBody>
          <a:bodyPr wrap="square" numCol="2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latin typeface="Rubik SemiBold"/>
                <a:ea typeface="Rubik SemiBold"/>
                <a:cs typeface="Rubik SemiBold"/>
                <a:sym typeface="Rubik SemiBold"/>
              </a:rPr>
              <a:t>- Total </a:t>
            </a:r>
            <a:r>
              <a:rPr lang="en-US" sz="1100" dirty="0" err="1">
                <a:latin typeface="Rubik SemiBold"/>
                <a:ea typeface="Rubik SemiBold"/>
                <a:cs typeface="Rubik SemiBold"/>
                <a:sym typeface="Rubik SemiBold"/>
              </a:rPr>
              <a:t>keseluruhan</a:t>
            </a:r>
            <a:r>
              <a:rPr lang="en-US" sz="1100" dirty="0">
                <a:latin typeface="Rubik SemiBold"/>
                <a:ea typeface="Rubik SemiBold"/>
                <a:cs typeface="Rubik SemiBold"/>
                <a:sym typeface="Rubik SemiBold"/>
              </a:rPr>
              <a:t> sales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latin typeface="Rubik SemiBold"/>
                <a:ea typeface="Rubik SemiBold"/>
                <a:cs typeface="Rubik SemiBold"/>
                <a:sym typeface="Rubik SemiBold"/>
              </a:rPr>
              <a:t>- Total </a:t>
            </a:r>
            <a:r>
              <a:rPr lang="en-US" sz="1100" dirty="0" err="1">
                <a:latin typeface="Rubik SemiBold"/>
                <a:ea typeface="Rubik SemiBold"/>
                <a:cs typeface="Rubik SemiBold"/>
                <a:sym typeface="Rubik SemiBold"/>
              </a:rPr>
              <a:t>keseluruhan</a:t>
            </a:r>
            <a:r>
              <a:rPr lang="en-US" sz="1100" dirty="0">
                <a:latin typeface="Rubik SemiBold"/>
                <a:ea typeface="Rubik SemiBold"/>
                <a:cs typeface="Rubik SemiBold"/>
                <a:sym typeface="Rubik SemiBold"/>
              </a:rPr>
              <a:t> sales </a:t>
            </a:r>
            <a:r>
              <a:rPr lang="en-US" sz="1100" dirty="0" err="1">
                <a:latin typeface="Rubik SemiBold"/>
                <a:ea typeface="Rubik SemiBold"/>
                <a:cs typeface="Rubik SemiBold"/>
                <a:sym typeface="Rubik SemiBold"/>
              </a:rPr>
              <a:t>berdasarkan</a:t>
            </a:r>
            <a:r>
              <a:rPr lang="en-US" sz="1100" dirty="0">
                <a:latin typeface="Rubik SemiBold"/>
                <a:ea typeface="Rubik SemiBold"/>
                <a:cs typeface="Rubik SemiBold"/>
                <a:sym typeface="Rubik SemiBold"/>
              </a:rPr>
              <a:t> </a:t>
            </a:r>
            <a:r>
              <a:rPr lang="en-US" sz="1100" dirty="0" err="1">
                <a:latin typeface="Rubik SemiBold"/>
                <a:ea typeface="Rubik SemiBold"/>
                <a:cs typeface="Rubik SemiBold"/>
                <a:sym typeface="Rubik SemiBold"/>
              </a:rPr>
              <a:t>kategori</a:t>
            </a:r>
            <a:r>
              <a:rPr lang="en-US" sz="1100" dirty="0">
                <a:latin typeface="Rubik SemiBold"/>
                <a:ea typeface="Rubik SemiBold"/>
                <a:cs typeface="Rubik SemiBold"/>
                <a:sym typeface="Rubik SemiBold"/>
              </a:rPr>
              <a:t> </a:t>
            </a:r>
            <a:r>
              <a:rPr lang="en-US" sz="1100" dirty="0" err="1">
                <a:latin typeface="Rubik SemiBold"/>
                <a:ea typeface="Rubik SemiBold"/>
                <a:cs typeface="Rubik SemiBold"/>
                <a:sym typeface="Rubik SemiBold"/>
              </a:rPr>
              <a:t>produk</a:t>
            </a:r>
            <a:endParaRPr lang="en-US" sz="1100" dirty="0">
              <a:latin typeface="Rubik SemiBold"/>
              <a:ea typeface="Rubik SemiBold"/>
              <a:cs typeface="Rubik SemiBold"/>
              <a:sym typeface="Rubik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latin typeface="Rubik SemiBold"/>
                <a:ea typeface="Rubik SemiBold"/>
                <a:cs typeface="Rubik SemiBold"/>
                <a:sym typeface="Rubik SemiBold"/>
              </a:rPr>
              <a:t>- Total </a:t>
            </a:r>
            <a:r>
              <a:rPr lang="en-US" sz="1100" dirty="0" err="1">
                <a:latin typeface="Rubik SemiBold"/>
                <a:ea typeface="Rubik SemiBold"/>
                <a:cs typeface="Rubik SemiBold"/>
                <a:sym typeface="Rubik SemiBold"/>
              </a:rPr>
              <a:t>keseluruhan</a:t>
            </a:r>
            <a:r>
              <a:rPr lang="en-US" sz="1100" dirty="0">
                <a:latin typeface="Rubik SemiBold"/>
                <a:ea typeface="Rubik SemiBold"/>
                <a:cs typeface="Rubik SemiBold"/>
                <a:sym typeface="Rubik SemiBold"/>
              </a:rPr>
              <a:t> qty </a:t>
            </a:r>
            <a:r>
              <a:rPr lang="en-US" sz="1100" dirty="0" err="1">
                <a:latin typeface="Rubik SemiBold"/>
                <a:ea typeface="Rubik SemiBold"/>
                <a:cs typeface="Rubik SemiBold"/>
                <a:sym typeface="Rubik SemiBold"/>
              </a:rPr>
              <a:t>berdasarkan</a:t>
            </a:r>
            <a:r>
              <a:rPr lang="en-US" sz="1100" dirty="0">
                <a:latin typeface="Rubik SemiBold"/>
                <a:ea typeface="Rubik SemiBold"/>
                <a:cs typeface="Rubik SemiBold"/>
                <a:sym typeface="Rubik SemiBold"/>
              </a:rPr>
              <a:t> </a:t>
            </a:r>
            <a:r>
              <a:rPr lang="en-US" sz="1100" dirty="0" err="1">
                <a:latin typeface="Rubik SemiBold"/>
                <a:ea typeface="Rubik SemiBold"/>
                <a:cs typeface="Rubik SemiBold"/>
                <a:sym typeface="Rubik SemiBold"/>
              </a:rPr>
              <a:t>kategori</a:t>
            </a:r>
            <a:r>
              <a:rPr lang="en-US" sz="1100" dirty="0">
                <a:latin typeface="Rubik SemiBold"/>
                <a:ea typeface="Rubik SemiBold"/>
                <a:cs typeface="Rubik SemiBold"/>
                <a:sym typeface="Rubik SemiBold"/>
              </a:rPr>
              <a:t> </a:t>
            </a:r>
            <a:r>
              <a:rPr lang="en-US" sz="1100" dirty="0" err="1">
                <a:latin typeface="Rubik SemiBold"/>
                <a:ea typeface="Rubik SemiBold"/>
                <a:cs typeface="Rubik SemiBold"/>
                <a:sym typeface="Rubik SemiBold"/>
              </a:rPr>
              <a:t>produk</a:t>
            </a:r>
            <a:endParaRPr lang="en-US" sz="1100" dirty="0">
              <a:latin typeface="Rubik SemiBold"/>
              <a:ea typeface="Rubik SemiBold"/>
              <a:cs typeface="Rubik SemiBold"/>
              <a:sym typeface="Rubik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latin typeface="Rubik SemiBold"/>
                <a:ea typeface="Rubik SemiBold"/>
                <a:cs typeface="Rubik SemiBold"/>
                <a:sym typeface="Rubik SemiBold"/>
              </a:rPr>
              <a:t>- Total sales </a:t>
            </a:r>
            <a:r>
              <a:rPr lang="en-US" sz="1100" dirty="0" err="1">
                <a:latin typeface="Rubik SemiBold"/>
                <a:ea typeface="Rubik SemiBold"/>
                <a:cs typeface="Rubik SemiBold"/>
                <a:sym typeface="Rubik SemiBold"/>
              </a:rPr>
              <a:t>berdasarkan</a:t>
            </a:r>
            <a:r>
              <a:rPr lang="en-US" sz="1100" dirty="0">
                <a:latin typeface="Rubik SemiBold"/>
                <a:ea typeface="Rubik SemiBold"/>
                <a:cs typeface="Rubik SemiBold"/>
                <a:sym typeface="Rubik SemiBold"/>
              </a:rPr>
              <a:t> </a:t>
            </a:r>
            <a:r>
              <a:rPr lang="en-US" sz="1100" dirty="0" err="1">
                <a:latin typeface="Rubik SemiBold"/>
                <a:ea typeface="Rubik SemiBold"/>
                <a:cs typeface="Rubik SemiBold"/>
                <a:sym typeface="Rubik SemiBold"/>
              </a:rPr>
              <a:t>kota</a:t>
            </a:r>
            <a:endParaRPr lang="en-US" sz="1100" dirty="0">
              <a:latin typeface="Rubik SemiBold"/>
              <a:ea typeface="Rubik SemiBold"/>
              <a:cs typeface="Rubik SemiBold"/>
              <a:sym typeface="Rubik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latin typeface="Rubik SemiBold"/>
                <a:ea typeface="Rubik SemiBold"/>
                <a:cs typeface="Rubik SemiBold"/>
                <a:sym typeface="Rubik SemiBold"/>
              </a:rPr>
              <a:t>- Total qty </a:t>
            </a:r>
            <a:r>
              <a:rPr lang="en-US" sz="1100" dirty="0" err="1">
                <a:latin typeface="Rubik SemiBold"/>
                <a:ea typeface="Rubik SemiBold"/>
                <a:cs typeface="Rubik SemiBold"/>
                <a:sym typeface="Rubik SemiBold"/>
              </a:rPr>
              <a:t>berdasarkan</a:t>
            </a:r>
            <a:r>
              <a:rPr lang="en-US" sz="1100" dirty="0">
                <a:latin typeface="Rubik SemiBold"/>
                <a:ea typeface="Rubik SemiBold"/>
                <a:cs typeface="Rubik SemiBold"/>
                <a:sym typeface="Rubik SemiBold"/>
              </a:rPr>
              <a:t> </a:t>
            </a:r>
            <a:r>
              <a:rPr lang="en-US" sz="1100" dirty="0" err="1">
                <a:latin typeface="Rubik SemiBold"/>
                <a:ea typeface="Rubik SemiBold"/>
                <a:cs typeface="Rubik SemiBold"/>
                <a:sym typeface="Rubik SemiBold"/>
              </a:rPr>
              <a:t>kota</a:t>
            </a:r>
            <a:endParaRPr lang="en-US" sz="1100" dirty="0">
              <a:latin typeface="Rubik SemiBold"/>
              <a:ea typeface="Rubik SemiBold"/>
              <a:cs typeface="Rubik SemiBold"/>
              <a:sym typeface="Rubik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latin typeface="Rubik SemiBold"/>
                <a:ea typeface="Rubik SemiBold"/>
                <a:cs typeface="Rubik SemiBold"/>
                <a:sym typeface="Rubik SemiBold"/>
              </a:rPr>
              <a:t>- Top 5 </a:t>
            </a:r>
            <a:r>
              <a:rPr lang="en-US" sz="1100" dirty="0" err="1">
                <a:latin typeface="Rubik SemiBold"/>
                <a:ea typeface="Rubik SemiBold"/>
                <a:cs typeface="Rubik SemiBold"/>
                <a:sym typeface="Rubik SemiBold"/>
              </a:rPr>
              <a:t>kategori</a:t>
            </a:r>
            <a:r>
              <a:rPr lang="en-US" sz="1100" dirty="0">
                <a:latin typeface="Rubik SemiBold"/>
                <a:ea typeface="Rubik SemiBold"/>
                <a:cs typeface="Rubik SemiBold"/>
                <a:sym typeface="Rubik SemiBold"/>
              </a:rPr>
              <a:t> </a:t>
            </a:r>
            <a:r>
              <a:rPr lang="en-US" sz="1100" dirty="0" err="1">
                <a:latin typeface="Rubik SemiBold"/>
                <a:ea typeface="Rubik SemiBold"/>
                <a:cs typeface="Rubik SemiBold"/>
                <a:sym typeface="Rubik SemiBold"/>
              </a:rPr>
              <a:t>produk</a:t>
            </a:r>
            <a:r>
              <a:rPr lang="en-US" sz="1100" dirty="0">
                <a:latin typeface="Rubik SemiBold"/>
                <a:ea typeface="Rubik SemiBold"/>
                <a:cs typeface="Rubik SemiBold"/>
                <a:sym typeface="Rubik SemiBold"/>
              </a:rPr>
              <a:t> yang paling </a:t>
            </a:r>
            <a:r>
              <a:rPr lang="en-US" sz="1100" dirty="0" err="1">
                <a:latin typeface="Rubik SemiBold"/>
                <a:ea typeface="Rubik SemiBold"/>
                <a:cs typeface="Rubik SemiBold"/>
                <a:sym typeface="Rubik SemiBold"/>
              </a:rPr>
              <a:t>tinggi</a:t>
            </a:r>
            <a:r>
              <a:rPr lang="en-US" sz="1100" dirty="0">
                <a:latin typeface="Rubik SemiBold"/>
                <a:ea typeface="Rubik SemiBold"/>
                <a:cs typeface="Rubik SemiBold"/>
                <a:sym typeface="Rubik SemiBold"/>
              </a:rPr>
              <a:t> </a:t>
            </a:r>
            <a:r>
              <a:rPr lang="en-US" sz="1100" dirty="0" err="1">
                <a:latin typeface="Rubik SemiBold"/>
                <a:ea typeface="Rubik SemiBold"/>
                <a:cs typeface="Rubik SemiBold"/>
                <a:sym typeface="Rubik SemiBold"/>
              </a:rPr>
              <a:t>salesnya</a:t>
            </a:r>
            <a:endParaRPr lang="en-US" sz="1100" dirty="0">
              <a:latin typeface="Rubik SemiBold"/>
              <a:ea typeface="Rubik SemiBold"/>
              <a:cs typeface="Rubik SemiBold"/>
              <a:sym typeface="Rubik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latin typeface="Rubik SemiBold"/>
                <a:ea typeface="Rubik SemiBold"/>
                <a:cs typeface="Rubik SemiBold"/>
                <a:sym typeface="Rubik SemiBold"/>
              </a:rPr>
              <a:t>- Top 5 </a:t>
            </a:r>
            <a:r>
              <a:rPr lang="en-US" sz="1100" dirty="0" err="1">
                <a:latin typeface="Rubik SemiBold"/>
                <a:ea typeface="Rubik SemiBold"/>
                <a:cs typeface="Rubik SemiBold"/>
                <a:sym typeface="Rubik SemiBold"/>
              </a:rPr>
              <a:t>kategori</a:t>
            </a:r>
            <a:r>
              <a:rPr lang="en-US" sz="1100" dirty="0">
                <a:latin typeface="Rubik SemiBold"/>
                <a:ea typeface="Rubik SemiBold"/>
                <a:cs typeface="Rubik SemiBold"/>
                <a:sym typeface="Rubik SemiBold"/>
              </a:rPr>
              <a:t> </a:t>
            </a:r>
            <a:r>
              <a:rPr lang="en-US" sz="1100" dirty="0" err="1">
                <a:latin typeface="Rubik SemiBold"/>
                <a:ea typeface="Rubik SemiBold"/>
                <a:cs typeface="Rubik SemiBold"/>
                <a:sym typeface="Rubik SemiBold"/>
              </a:rPr>
              <a:t>produk</a:t>
            </a:r>
            <a:r>
              <a:rPr lang="en-US" sz="1100" dirty="0">
                <a:latin typeface="Rubik SemiBold"/>
                <a:ea typeface="Rubik SemiBold"/>
                <a:cs typeface="Rubik SemiBold"/>
                <a:sym typeface="Rubik SemiBold"/>
              </a:rPr>
              <a:t> yang paling </a:t>
            </a:r>
            <a:r>
              <a:rPr lang="en-US" sz="1100" dirty="0" err="1">
                <a:latin typeface="Rubik SemiBold"/>
                <a:ea typeface="Rubik SemiBold"/>
                <a:cs typeface="Rubik SemiBold"/>
                <a:sym typeface="Rubik SemiBold"/>
              </a:rPr>
              <a:t>tinggi</a:t>
            </a:r>
            <a:r>
              <a:rPr lang="en-US" sz="1100" dirty="0">
                <a:latin typeface="Rubik SemiBold"/>
                <a:ea typeface="Rubik SemiBold"/>
                <a:cs typeface="Rubik SemiBold"/>
                <a:sym typeface="Rubik SemiBold"/>
              </a:rPr>
              <a:t> </a:t>
            </a:r>
            <a:r>
              <a:rPr lang="en-US" sz="1100" dirty="0" err="1">
                <a:latin typeface="Rubik SemiBold"/>
                <a:ea typeface="Rubik SemiBold"/>
                <a:cs typeface="Rubik SemiBold"/>
                <a:sym typeface="Rubik SemiBold"/>
              </a:rPr>
              <a:t>qtynya</a:t>
            </a:r>
            <a:endParaRPr lang="en-US" sz="1100" dirty="0">
              <a:latin typeface="Rubik SemiBold"/>
              <a:ea typeface="Rubik SemiBold"/>
              <a:cs typeface="Rubik SemiBold"/>
              <a:sym typeface="Rubik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latin typeface="Rubik SemiBold"/>
              <a:ea typeface="Rubik SemiBold"/>
              <a:cs typeface="Rubik SemiBold"/>
              <a:sym typeface="Rubik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latin typeface="Rubik SemiBold"/>
              <a:ea typeface="Rubik SemiBold"/>
              <a:cs typeface="Rubik SemiBold"/>
              <a:sym typeface="Rubik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latin typeface="Rubik SemiBold"/>
              <a:ea typeface="Rubik SemiBold"/>
              <a:cs typeface="Rubik SemiBold"/>
              <a:sym typeface="Rubik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latin typeface="Rubik SemiBold"/>
              <a:ea typeface="Rubik SemiBold"/>
              <a:cs typeface="Rubik SemiBold"/>
              <a:sym typeface="Rubik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latin typeface="Rubik SemiBold"/>
              <a:ea typeface="Rubik SemiBold"/>
              <a:cs typeface="Rubik SemiBold"/>
              <a:sym typeface="Rubik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latin typeface="Rubik SemiBold"/>
              <a:ea typeface="Rubik SemiBold"/>
              <a:cs typeface="Rubik SemiBold"/>
              <a:sym typeface="Rubik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latin typeface="Rubik SemiBold"/>
              <a:ea typeface="Rubik SemiBold"/>
              <a:cs typeface="Rubik SemiBold"/>
              <a:sym typeface="Rubik SemiBold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02A99AB-04F3-A872-5433-77E0188C03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64589" y="678057"/>
            <a:ext cx="5004361" cy="3755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016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6"/>
          <p:cNvPicPr preferRelativeResize="0"/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42B2EE18-B8CE-41B2-CFF7-53467F3350B0}"/>
              </a:ext>
            </a:extLst>
          </p:cNvPr>
          <p:cNvGrpSpPr/>
          <p:nvPr/>
        </p:nvGrpSpPr>
        <p:grpSpPr>
          <a:xfrm>
            <a:off x="5845360" y="-192544"/>
            <a:ext cx="3200918" cy="1225740"/>
            <a:chOff x="5943082" y="-87842"/>
            <a:chExt cx="3200918" cy="1225740"/>
          </a:xfrm>
        </p:grpSpPr>
        <p:pic>
          <p:nvPicPr>
            <p:cNvPr id="97" name="Google Shape;97;p16"/>
            <p:cNvPicPr preferRelativeResize="0"/>
            <p:nvPr/>
          </p:nvPicPr>
          <p:blipFill rotWithShape="1">
            <a:blip r:embed="rId4">
              <a:alphaModFix/>
            </a:blip>
            <a:srcRect t="5658" b="5649"/>
            <a:stretch/>
          </p:blipFill>
          <p:spPr>
            <a:xfrm>
              <a:off x="5943082" y="254378"/>
              <a:ext cx="1399902" cy="5413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" name="Google Shape;59;p13">
              <a:extLst>
                <a:ext uri="{FF2B5EF4-FFF2-40B4-BE49-F238E27FC236}">
                  <a16:creationId xmlns:a16="http://schemas.microsoft.com/office/drawing/2014/main" id="{3D5349EE-A2D8-8D55-FE56-B159E4E55551}"/>
                </a:ext>
              </a:extLst>
            </p:cNvPr>
            <p:cNvSpPr txBox="1"/>
            <p:nvPr/>
          </p:nvSpPr>
          <p:spPr>
            <a:xfrm>
              <a:off x="7263766" y="334043"/>
              <a:ext cx="348613" cy="4616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>
                  <a:solidFill>
                    <a:srgbClr val="616161"/>
                  </a:solidFill>
                  <a:latin typeface="Rubik SemiBold"/>
                  <a:ea typeface="Rubik SemiBold"/>
                  <a:cs typeface="Rubik SemiBold"/>
                  <a:sym typeface="Rubik SemiBold"/>
                </a:rPr>
                <a:t>X</a:t>
              </a:r>
              <a:endParaRPr sz="1800" dirty="0">
                <a:solidFill>
                  <a:srgbClr val="616161"/>
                </a:solidFill>
                <a:latin typeface="Rubik SemiBold"/>
                <a:ea typeface="Rubik SemiBold"/>
                <a:cs typeface="Rubik SemiBold"/>
                <a:sym typeface="Rubik SemiBold"/>
              </a:endParaRP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9382E4C-9F15-A7BD-2020-251D2A27158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443136" y="-87842"/>
              <a:ext cx="1700864" cy="1225740"/>
            </a:xfrm>
            <a:prstGeom prst="rect">
              <a:avLst/>
            </a:prstGeom>
            <a:ln>
              <a:noFill/>
            </a:ln>
            <a:effectLst/>
          </p:spPr>
        </p:pic>
      </p:grpSp>
      <p:sp>
        <p:nvSpPr>
          <p:cNvPr id="2" name="Google Shape;80;p15">
            <a:extLst>
              <a:ext uri="{FF2B5EF4-FFF2-40B4-BE49-F238E27FC236}">
                <a16:creationId xmlns:a16="http://schemas.microsoft.com/office/drawing/2014/main" id="{D2C4E2C1-FBF6-1E71-05CF-52393D2FF374}"/>
              </a:ext>
            </a:extLst>
          </p:cNvPr>
          <p:cNvSpPr txBox="1"/>
          <p:nvPr/>
        </p:nvSpPr>
        <p:spPr>
          <a:xfrm>
            <a:off x="538384" y="690976"/>
            <a:ext cx="8507894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n-US" sz="1600" b="1" dirty="0">
                <a:solidFill>
                  <a:srgbClr val="0C9CAB"/>
                </a:solidFill>
                <a:latin typeface="Rubik SemiBold"/>
                <a:ea typeface="Rubik SemiBold"/>
                <a:cs typeface="Rubik SemiBold"/>
                <a:sym typeface="Rubik SemiBold"/>
              </a:rPr>
              <a:t>The fifth answer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B94DC8-FD20-E9F6-558A-0AA8EE1B3AF4}"/>
              </a:ext>
            </a:extLst>
          </p:cNvPr>
          <p:cNvSpPr txBox="1"/>
          <p:nvPr/>
        </p:nvSpPr>
        <p:spPr>
          <a:xfrm>
            <a:off x="526125" y="1131027"/>
            <a:ext cx="8046855" cy="4985980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latin typeface="Rubik SemiBold"/>
                <a:ea typeface="Rubik SemiBold"/>
                <a:cs typeface="Rubik SemiBold"/>
                <a:sym typeface="Rubik SemiBold"/>
              </a:rPr>
              <a:t>       </a:t>
            </a:r>
            <a:r>
              <a:rPr lang="en-US" sz="1100" dirty="0" err="1">
                <a:latin typeface="Rubik SemiBold"/>
                <a:ea typeface="Rubik SemiBold"/>
                <a:cs typeface="Rubik SemiBold"/>
                <a:sym typeface="Rubik SemiBold"/>
              </a:rPr>
              <a:t>Berdasarkan</a:t>
            </a:r>
            <a:r>
              <a:rPr lang="en-US" sz="1100" dirty="0">
                <a:latin typeface="Rubik SemiBold"/>
                <a:ea typeface="Rubik SemiBold"/>
                <a:cs typeface="Rubik SemiBold"/>
                <a:sym typeface="Rubik SemiBold"/>
              </a:rPr>
              <a:t> data dashboard </a:t>
            </a:r>
            <a:r>
              <a:rPr lang="en-US" sz="1100" dirty="0" err="1">
                <a:latin typeface="Rubik SemiBold"/>
                <a:ea typeface="Rubik SemiBold"/>
                <a:cs typeface="Rubik SemiBold"/>
                <a:sym typeface="Rubik SemiBold"/>
              </a:rPr>
              <a:t>penjualan</a:t>
            </a:r>
            <a:r>
              <a:rPr lang="en-US" sz="1100" dirty="0">
                <a:latin typeface="Rubik SemiBold"/>
                <a:ea typeface="Rubik SemiBold"/>
                <a:cs typeface="Rubik SemiBold"/>
                <a:sym typeface="Rubik SemiBold"/>
              </a:rPr>
              <a:t> </a:t>
            </a:r>
            <a:r>
              <a:rPr lang="en-US" sz="1100" b="1" dirty="0">
                <a:latin typeface="Rubik SemiBold"/>
                <a:ea typeface="Rubik SemiBold"/>
                <a:cs typeface="Rubik SemiBold"/>
                <a:sym typeface="Rubik SemiBold"/>
              </a:rPr>
              <a:t>PT Sejahtera Bersama </a:t>
            </a:r>
            <a:r>
              <a:rPr lang="en-US" sz="1100" dirty="0" err="1">
                <a:latin typeface="Rubik SemiBold"/>
                <a:ea typeface="Rubik SemiBold"/>
                <a:cs typeface="Rubik SemiBold"/>
                <a:sym typeface="Rubik SemiBold"/>
              </a:rPr>
              <a:t>periode</a:t>
            </a:r>
            <a:r>
              <a:rPr lang="en-US" sz="1100" dirty="0">
                <a:latin typeface="Rubik SemiBold"/>
                <a:ea typeface="Rubik SemiBold"/>
                <a:cs typeface="Rubik SemiBold"/>
                <a:sym typeface="Rubik SemiBold"/>
              </a:rPr>
              <a:t> 2020 – 2021, </a:t>
            </a:r>
            <a:r>
              <a:rPr lang="en-US" sz="1100" dirty="0" err="1">
                <a:latin typeface="Rubik SemiBold"/>
                <a:ea typeface="Rubik SemiBold"/>
                <a:cs typeface="Rubik SemiBold"/>
                <a:sym typeface="Rubik SemiBold"/>
              </a:rPr>
              <a:t>berikut</a:t>
            </a:r>
            <a:r>
              <a:rPr lang="en-US" sz="1100" dirty="0">
                <a:latin typeface="Rubik SemiBold"/>
                <a:ea typeface="Rubik SemiBold"/>
                <a:cs typeface="Rubik SemiBold"/>
                <a:sym typeface="Rubik SemiBold"/>
              </a:rPr>
              <a:t> </a:t>
            </a:r>
            <a:r>
              <a:rPr lang="en-US" sz="1100" dirty="0" err="1">
                <a:latin typeface="Rubik SemiBold"/>
                <a:ea typeface="Rubik SemiBold"/>
                <a:cs typeface="Rubik SemiBold"/>
                <a:sym typeface="Rubik SemiBold"/>
              </a:rPr>
              <a:t>analisa</a:t>
            </a:r>
            <a:r>
              <a:rPr lang="en-US" sz="1100" dirty="0">
                <a:latin typeface="Rubik SemiBold"/>
                <a:ea typeface="Rubik SemiBold"/>
                <a:cs typeface="Rubik SemiBold"/>
                <a:sym typeface="Rubik SemiBold"/>
              </a:rPr>
              <a:t> </a:t>
            </a:r>
            <a:r>
              <a:rPr lang="en-US" sz="1100" dirty="0" err="1">
                <a:latin typeface="Rubik SemiBold"/>
                <a:ea typeface="Rubik SemiBold"/>
                <a:cs typeface="Rubik SemiBold"/>
                <a:sym typeface="Rubik SemiBold"/>
              </a:rPr>
              <a:t>penjualan</a:t>
            </a:r>
            <a:r>
              <a:rPr lang="en-US" sz="1100" dirty="0">
                <a:latin typeface="Rubik SemiBold"/>
                <a:ea typeface="Rubik SemiBold"/>
                <a:cs typeface="Rubik SemiBold"/>
                <a:sym typeface="Rubik SemiBold"/>
              </a:rPr>
              <a:t> dan </a:t>
            </a:r>
            <a:r>
              <a:rPr lang="en-US" sz="1100" dirty="0" err="1">
                <a:latin typeface="Rubik SemiBold"/>
                <a:ea typeface="Rubik SemiBold"/>
                <a:cs typeface="Rubik SemiBold"/>
                <a:sym typeface="Rubik SemiBold"/>
              </a:rPr>
              <a:t>rekomendasi</a:t>
            </a:r>
            <a:r>
              <a:rPr lang="en-US" sz="1100" dirty="0">
                <a:latin typeface="Rubik SemiBold"/>
                <a:ea typeface="Rubik SemiBold"/>
                <a:cs typeface="Rubik SemiBold"/>
                <a:sym typeface="Rubik SemiBold"/>
              </a:rPr>
              <a:t> yang </a:t>
            </a:r>
            <a:r>
              <a:rPr lang="en-US" sz="1100" dirty="0" err="1">
                <a:latin typeface="Rubik SemiBold"/>
                <a:ea typeface="Rubik SemiBold"/>
                <a:cs typeface="Rubik SemiBold"/>
                <a:sym typeface="Rubik SemiBold"/>
              </a:rPr>
              <a:t>dilakukan</a:t>
            </a:r>
            <a:r>
              <a:rPr lang="en-US" sz="1100" dirty="0">
                <a:latin typeface="Rubik SemiBold"/>
                <a:ea typeface="Rubik SemiBold"/>
                <a:cs typeface="Rubik SemiBold"/>
                <a:sym typeface="Rubik SemiBold"/>
              </a:rPr>
              <a:t> </a:t>
            </a:r>
            <a:r>
              <a:rPr lang="en-US" sz="1100" dirty="0" err="1">
                <a:latin typeface="Rubik SemiBold"/>
                <a:ea typeface="Rubik SemiBold"/>
                <a:cs typeface="Rubik SemiBold"/>
                <a:sym typeface="Rubik SemiBold"/>
              </a:rPr>
              <a:t>untuk</a:t>
            </a:r>
            <a:r>
              <a:rPr lang="en-US" sz="1100" dirty="0">
                <a:latin typeface="Rubik SemiBold"/>
                <a:ea typeface="Rubik SemiBold"/>
                <a:cs typeface="Rubik SemiBold"/>
                <a:sym typeface="Rubik SemiBold"/>
              </a:rPr>
              <a:t> </a:t>
            </a:r>
            <a:r>
              <a:rPr lang="en-US" sz="1100" dirty="0" err="1">
                <a:latin typeface="Rubik SemiBold"/>
                <a:ea typeface="Rubik SemiBold"/>
                <a:cs typeface="Rubik SemiBold"/>
                <a:sym typeface="Rubik SemiBold"/>
              </a:rPr>
              <a:t>mempertahankan</a:t>
            </a:r>
            <a:r>
              <a:rPr lang="en-US" sz="1100" dirty="0">
                <a:latin typeface="Rubik SemiBold"/>
                <a:ea typeface="Rubik SemiBold"/>
                <a:cs typeface="Rubik SemiBold"/>
                <a:sym typeface="Rubik SemiBold"/>
              </a:rPr>
              <a:t> dan </a:t>
            </a:r>
            <a:r>
              <a:rPr lang="en-US" sz="1100" dirty="0" err="1">
                <a:latin typeface="Rubik SemiBold"/>
                <a:ea typeface="Rubik SemiBold"/>
                <a:cs typeface="Rubik SemiBold"/>
                <a:sym typeface="Rubik SemiBold"/>
              </a:rPr>
              <a:t>meningkatakan</a:t>
            </a:r>
            <a:r>
              <a:rPr lang="en-US" sz="1100" dirty="0">
                <a:latin typeface="Rubik SemiBold"/>
                <a:ea typeface="Rubik SemiBold"/>
                <a:cs typeface="Rubik SemiBold"/>
                <a:sym typeface="Rubik SemiBold"/>
              </a:rPr>
              <a:t> </a:t>
            </a:r>
            <a:r>
              <a:rPr lang="en-US" sz="1100" dirty="0" err="1">
                <a:latin typeface="Rubik SemiBold"/>
                <a:ea typeface="Rubik SemiBold"/>
                <a:cs typeface="Rubik SemiBold"/>
                <a:sym typeface="Rubik SemiBold"/>
              </a:rPr>
              <a:t>penjualan</a:t>
            </a:r>
            <a:r>
              <a:rPr lang="en-US" sz="1100" dirty="0">
                <a:latin typeface="Rubik SemiBold"/>
                <a:ea typeface="Rubik SemiBold"/>
                <a:cs typeface="Rubik SemiBold"/>
                <a:sym typeface="Rubik SemiBold"/>
              </a:rPr>
              <a:t> :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dirty="0">
              <a:latin typeface="Rubik SemiBold"/>
              <a:ea typeface="Rubik SemiBold"/>
              <a:cs typeface="Rubik SemiBold"/>
              <a:sym typeface="Rubik SemiBold"/>
            </a:endParaRPr>
          </a:p>
          <a:p>
            <a:pPr marL="228600" lvl="0" indent="-228600" algn="just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1100" dirty="0" err="1">
                <a:latin typeface="Rubik SemiBold"/>
                <a:ea typeface="Rubik SemiBold"/>
                <a:cs typeface="Rubik SemiBold"/>
                <a:sym typeface="Rubik SemiBold"/>
              </a:rPr>
              <a:t>Fokus</a:t>
            </a:r>
            <a:r>
              <a:rPr lang="en-US" sz="1100" dirty="0">
                <a:latin typeface="Rubik SemiBold"/>
                <a:ea typeface="Rubik SemiBold"/>
                <a:cs typeface="Rubik SemiBold"/>
                <a:sym typeface="Rubik SemiBold"/>
              </a:rPr>
              <a:t> pada </a:t>
            </a:r>
            <a:r>
              <a:rPr lang="en-US" sz="1100" dirty="0" err="1">
                <a:latin typeface="Rubik SemiBold"/>
                <a:ea typeface="Rubik SemiBold"/>
                <a:cs typeface="Rubik SemiBold"/>
                <a:sym typeface="Rubik SemiBold"/>
              </a:rPr>
              <a:t>produk</a:t>
            </a:r>
            <a:r>
              <a:rPr lang="en-US" sz="1100" dirty="0">
                <a:latin typeface="Rubik SemiBold"/>
                <a:ea typeface="Rubik SemiBold"/>
                <a:cs typeface="Rubik SemiBold"/>
                <a:sym typeface="Rubik SemiBold"/>
              </a:rPr>
              <a:t> dan </a:t>
            </a:r>
            <a:r>
              <a:rPr lang="en-US" sz="1100" dirty="0" err="1">
                <a:latin typeface="Rubik SemiBold"/>
                <a:ea typeface="Rubik SemiBold"/>
                <a:cs typeface="Rubik SemiBold"/>
                <a:sym typeface="Rubik SemiBold"/>
              </a:rPr>
              <a:t>kategori</a:t>
            </a:r>
            <a:r>
              <a:rPr lang="en-US" sz="1100" dirty="0">
                <a:latin typeface="Rubik SemiBold"/>
                <a:ea typeface="Rubik SemiBold"/>
                <a:cs typeface="Rubik SemiBold"/>
                <a:sym typeface="Rubik SemiBold"/>
              </a:rPr>
              <a:t> </a:t>
            </a:r>
            <a:r>
              <a:rPr lang="en-US" sz="1100" dirty="0" err="1">
                <a:latin typeface="Rubik SemiBold"/>
                <a:ea typeface="Rubik SemiBold"/>
                <a:cs typeface="Rubik SemiBold"/>
                <a:sym typeface="Rubik SemiBold"/>
              </a:rPr>
              <a:t>dengan</a:t>
            </a:r>
            <a:r>
              <a:rPr lang="en-US" sz="1100" dirty="0">
                <a:latin typeface="Rubik SemiBold"/>
                <a:ea typeface="Rubik SemiBold"/>
                <a:cs typeface="Rubik SemiBold"/>
                <a:sym typeface="Rubik SemiBold"/>
              </a:rPr>
              <a:t> </a:t>
            </a:r>
            <a:r>
              <a:rPr lang="en-US" sz="1100" b="1" dirty="0" err="1">
                <a:latin typeface="Rubik SemiBold"/>
                <a:ea typeface="Rubik SemiBold"/>
                <a:cs typeface="Rubik SemiBold"/>
                <a:sym typeface="Rubik SemiBold"/>
              </a:rPr>
              <a:t>pendapatan</a:t>
            </a:r>
            <a:r>
              <a:rPr lang="en-US" sz="1100" dirty="0">
                <a:latin typeface="Rubik SemiBold"/>
                <a:ea typeface="Rubik SemiBold"/>
                <a:cs typeface="Rubik SemiBold"/>
                <a:sym typeface="Rubik SemiBold"/>
              </a:rPr>
              <a:t> dan </a:t>
            </a:r>
            <a:r>
              <a:rPr lang="en-US" sz="1100" b="1" dirty="0" err="1">
                <a:latin typeface="Rubik SemiBold"/>
                <a:ea typeface="Rubik SemiBold"/>
                <a:cs typeface="Rubik SemiBold"/>
                <a:sym typeface="Rubik SemiBold"/>
              </a:rPr>
              <a:t>kontribusi</a:t>
            </a:r>
            <a:r>
              <a:rPr lang="en-US" sz="1100" b="1" dirty="0">
                <a:latin typeface="Rubik SemiBold"/>
                <a:ea typeface="Rubik SemiBold"/>
                <a:cs typeface="Rubik SemiBold"/>
                <a:sym typeface="Rubik SemiBold"/>
              </a:rPr>
              <a:t> </a:t>
            </a:r>
            <a:r>
              <a:rPr lang="en-US" sz="1100" b="1" dirty="0" err="1">
                <a:latin typeface="Rubik SemiBold"/>
                <a:ea typeface="Rubik SemiBold"/>
                <a:cs typeface="Rubik SemiBold"/>
                <a:sym typeface="Rubik SemiBold"/>
              </a:rPr>
              <a:t>tertinggi</a:t>
            </a:r>
            <a:r>
              <a:rPr lang="en-US" sz="1100" b="1" dirty="0">
                <a:latin typeface="Rubik SemiBold"/>
                <a:ea typeface="Rubik SemiBold"/>
                <a:cs typeface="Rubik SemiBold"/>
                <a:sym typeface="Rubik SemiBold"/>
              </a:rPr>
              <a:t> </a:t>
            </a:r>
            <a:r>
              <a:rPr lang="en-US" sz="1100" dirty="0" err="1">
                <a:latin typeface="Rubik SemiBold"/>
                <a:ea typeface="Rubik SemiBold"/>
                <a:cs typeface="Rubik SemiBold"/>
                <a:sym typeface="Rubik SemiBold"/>
              </a:rPr>
              <a:t>serta</a:t>
            </a:r>
            <a:r>
              <a:rPr lang="en-US" sz="1100" dirty="0">
                <a:latin typeface="Rubik SemiBold"/>
                <a:ea typeface="Rubik SemiBold"/>
                <a:cs typeface="Rubik SemiBold"/>
                <a:sym typeface="Rubik SemiBold"/>
              </a:rPr>
              <a:t> </a:t>
            </a:r>
            <a:r>
              <a:rPr lang="en-US" sz="1100" dirty="0" err="1">
                <a:latin typeface="Rubik SemiBold"/>
                <a:ea typeface="Rubik SemiBold"/>
                <a:cs typeface="Rubik SemiBold"/>
                <a:sym typeface="Rubik SemiBold"/>
              </a:rPr>
              <a:t>memperkuat</a:t>
            </a:r>
            <a:r>
              <a:rPr lang="en-US" sz="1100" dirty="0">
                <a:latin typeface="Rubik SemiBold"/>
                <a:ea typeface="Rubik SemiBold"/>
                <a:cs typeface="Rubik SemiBold"/>
                <a:sym typeface="Rubik SemiBold"/>
              </a:rPr>
              <a:t> </a:t>
            </a:r>
            <a:r>
              <a:rPr lang="en-US" sz="1100" dirty="0" err="1">
                <a:latin typeface="Rubik SemiBold"/>
                <a:ea typeface="Rubik SemiBold"/>
                <a:cs typeface="Rubik SemiBold"/>
                <a:sym typeface="Rubik SemiBold"/>
              </a:rPr>
              <a:t>penetrasi</a:t>
            </a:r>
            <a:r>
              <a:rPr lang="en-US" sz="1100" dirty="0">
                <a:latin typeface="Rubik SemiBold"/>
                <a:ea typeface="Rubik SemiBold"/>
                <a:cs typeface="Rubik SemiBold"/>
                <a:sym typeface="Rubik SemiBold"/>
              </a:rPr>
              <a:t> pasar pada </a:t>
            </a:r>
            <a:r>
              <a:rPr lang="en-US" sz="1100" dirty="0" err="1">
                <a:latin typeface="Rubik SemiBold"/>
                <a:ea typeface="Rubik SemiBold"/>
                <a:cs typeface="Rubik SemiBold"/>
                <a:sym typeface="Rubik SemiBold"/>
              </a:rPr>
              <a:t>kota</a:t>
            </a:r>
            <a:r>
              <a:rPr lang="en-US" sz="1100" dirty="0">
                <a:latin typeface="Rubik SemiBold"/>
                <a:ea typeface="Rubik SemiBold"/>
                <a:cs typeface="Rubik SemiBold"/>
                <a:sym typeface="Rubik SemiBold"/>
              </a:rPr>
              <a:t> – </a:t>
            </a:r>
            <a:r>
              <a:rPr lang="en-US" sz="1100" dirty="0" err="1">
                <a:latin typeface="Rubik SemiBold"/>
                <a:ea typeface="Rubik SemiBold"/>
                <a:cs typeface="Rubik SemiBold"/>
                <a:sym typeface="Rubik SemiBold"/>
              </a:rPr>
              <a:t>kota</a:t>
            </a:r>
            <a:r>
              <a:rPr lang="en-US" sz="1100" dirty="0">
                <a:latin typeface="Rubik SemiBold"/>
                <a:ea typeface="Rubik SemiBold"/>
                <a:cs typeface="Rubik SemiBold"/>
                <a:sym typeface="Rubik SemiBold"/>
              </a:rPr>
              <a:t> </a:t>
            </a:r>
            <a:r>
              <a:rPr lang="en-US" sz="1100" dirty="0" err="1">
                <a:latin typeface="Rubik SemiBold"/>
                <a:ea typeface="Rubik SemiBold"/>
                <a:cs typeface="Rubik SemiBold"/>
                <a:sym typeface="Rubik SemiBold"/>
              </a:rPr>
              <a:t>besar</a:t>
            </a:r>
            <a:r>
              <a:rPr lang="en-US" sz="1100" dirty="0">
                <a:latin typeface="Rubik SemiBold"/>
                <a:ea typeface="Rubik SemiBold"/>
                <a:cs typeface="Rubik SemiBold"/>
                <a:sym typeface="Rubik SemiBold"/>
              </a:rPr>
              <a:t> wilayah </a:t>
            </a:r>
            <a:r>
              <a:rPr lang="en-US" sz="1100" dirty="0" err="1">
                <a:latin typeface="Rubik SemiBold"/>
                <a:ea typeface="Rubik SemiBold"/>
                <a:cs typeface="Rubik SemiBold"/>
                <a:sym typeface="Rubik SemiBold"/>
              </a:rPr>
              <a:t>penjualan</a:t>
            </a:r>
            <a:r>
              <a:rPr lang="en-US" sz="1100" dirty="0">
                <a:latin typeface="Rubik SemiBold"/>
                <a:ea typeface="Rubik SemiBold"/>
                <a:cs typeface="Rubik SemiBold"/>
                <a:sym typeface="Rubik SemiBold"/>
              </a:rPr>
              <a:t> :</a:t>
            </a:r>
          </a:p>
          <a:p>
            <a:pPr marL="228600" lvl="0" indent="-22860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100" b="1" dirty="0" err="1">
                <a:latin typeface="Rubik SemiBold"/>
                <a:ea typeface="Rubik SemiBold"/>
                <a:cs typeface="Rubik SemiBold"/>
                <a:sym typeface="Rubik SemiBold"/>
              </a:rPr>
              <a:t>Produk</a:t>
            </a:r>
            <a:r>
              <a:rPr lang="en-US" sz="1100" b="1" dirty="0">
                <a:latin typeface="Rubik SemiBold"/>
                <a:ea typeface="Rubik SemiBold"/>
                <a:cs typeface="Rubik SemiBold"/>
                <a:sym typeface="Rubik SemiBold"/>
              </a:rPr>
              <a:t> </a:t>
            </a:r>
            <a:r>
              <a:rPr lang="en-US" sz="1100" dirty="0">
                <a:latin typeface="Rubik SemiBold"/>
                <a:ea typeface="Rubik SemiBold"/>
                <a:cs typeface="Rubik SemiBold"/>
                <a:sym typeface="Rubik SemiBold"/>
              </a:rPr>
              <a:t>:</a:t>
            </a:r>
          </a:p>
          <a:p>
            <a:pPr marL="447675" lvl="0" indent="-228600" algn="just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100" dirty="0" err="1">
                <a:latin typeface="Rubik SemiBold"/>
                <a:ea typeface="Rubik SemiBold"/>
                <a:cs typeface="Rubik SemiBold"/>
                <a:sym typeface="Rubik SemiBold"/>
              </a:rPr>
              <a:t>Kategori</a:t>
            </a:r>
            <a:r>
              <a:rPr lang="en-US" sz="1100" dirty="0">
                <a:latin typeface="Rubik SemiBold"/>
                <a:ea typeface="Rubik SemiBold"/>
                <a:cs typeface="Rubik SemiBold"/>
                <a:sym typeface="Rubik SemiBold"/>
              </a:rPr>
              <a:t> </a:t>
            </a:r>
            <a:r>
              <a:rPr lang="en-US" sz="1100" b="1" dirty="0">
                <a:latin typeface="Rubik SemiBold"/>
                <a:ea typeface="Rubik SemiBold"/>
                <a:cs typeface="Rubik SemiBold"/>
                <a:sym typeface="Rubik SemiBold"/>
              </a:rPr>
              <a:t>Robot </a:t>
            </a:r>
            <a:r>
              <a:rPr lang="en-US" sz="1100" dirty="0" err="1">
                <a:latin typeface="Rubik SemiBold"/>
                <a:ea typeface="Rubik SemiBold"/>
                <a:cs typeface="Rubik SemiBold"/>
                <a:sym typeface="Rubik SemiBold"/>
              </a:rPr>
              <a:t>memiliki</a:t>
            </a:r>
            <a:r>
              <a:rPr lang="en-US" sz="1100" dirty="0">
                <a:latin typeface="Rubik SemiBold"/>
                <a:ea typeface="Rubik SemiBold"/>
                <a:cs typeface="Rubik SemiBold"/>
                <a:sym typeface="Rubik SemiBold"/>
              </a:rPr>
              <a:t> </a:t>
            </a:r>
            <a:r>
              <a:rPr lang="en-US" sz="1100" dirty="0" err="1">
                <a:latin typeface="Rubik SemiBold"/>
                <a:ea typeface="Rubik SemiBold"/>
                <a:cs typeface="Rubik SemiBold"/>
                <a:sym typeface="Rubik SemiBold"/>
              </a:rPr>
              <a:t>pendapatan</a:t>
            </a:r>
            <a:r>
              <a:rPr lang="en-US" sz="1100" dirty="0">
                <a:latin typeface="Rubik SemiBold"/>
                <a:ea typeface="Rubik SemiBold"/>
                <a:cs typeface="Rubik SemiBold"/>
                <a:sym typeface="Rubik SemiBold"/>
              </a:rPr>
              <a:t> </a:t>
            </a:r>
            <a:r>
              <a:rPr lang="en-US" sz="1100" dirty="0" err="1">
                <a:latin typeface="Rubik SemiBold"/>
                <a:ea typeface="Rubik SemiBold"/>
                <a:cs typeface="Rubik SemiBold"/>
                <a:sym typeface="Rubik SemiBold"/>
              </a:rPr>
              <a:t>tertinggi</a:t>
            </a:r>
            <a:r>
              <a:rPr lang="en-US" sz="1100" dirty="0">
                <a:latin typeface="Rubik SemiBold"/>
                <a:ea typeface="Rubik SemiBold"/>
                <a:cs typeface="Rubik SemiBold"/>
                <a:sym typeface="Rubik SemiBold"/>
              </a:rPr>
              <a:t> 743.505 </a:t>
            </a:r>
            <a:r>
              <a:rPr lang="en-US" sz="1100" dirty="0" err="1">
                <a:latin typeface="Rubik SemiBold"/>
                <a:ea typeface="Rubik SemiBold"/>
                <a:cs typeface="Rubik SemiBold"/>
                <a:sym typeface="Rubik SemiBold"/>
              </a:rPr>
              <a:t>dengan</a:t>
            </a:r>
            <a:r>
              <a:rPr lang="en-US" sz="1100" dirty="0">
                <a:latin typeface="Rubik SemiBold"/>
                <a:ea typeface="Rubik SemiBold"/>
                <a:cs typeface="Rubik SemiBold"/>
                <a:sym typeface="Rubik SemiBold"/>
              </a:rPr>
              <a:t> </a:t>
            </a:r>
            <a:r>
              <a:rPr lang="en-US" sz="1100" dirty="0" err="1">
                <a:latin typeface="Rubik SemiBold"/>
                <a:ea typeface="Rubik SemiBold"/>
                <a:cs typeface="Rubik SemiBold"/>
                <a:sym typeface="Rubik SemiBold"/>
              </a:rPr>
              <a:t>memiliki</a:t>
            </a:r>
            <a:r>
              <a:rPr lang="en-US" sz="1100" dirty="0">
                <a:latin typeface="Rubik SemiBold"/>
                <a:ea typeface="Rubik SemiBold"/>
                <a:cs typeface="Rubik SemiBold"/>
                <a:sym typeface="Rubik SemiBold"/>
              </a:rPr>
              <a:t> </a:t>
            </a:r>
            <a:r>
              <a:rPr lang="en-US" sz="1100" dirty="0" err="1">
                <a:latin typeface="Rubik SemiBold"/>
                <a:ea typeface="Rubik SemiBold"/>
                <a:cs typeface="Rubik SemiBold"/>
                <a:sym typeface="Rubik SemiBold"/>
              </a:rPr>
              <a:t>kontribusi</a:t>
            </a:r>
            <a:r>
              <a:rPr lang="en-US" sz="1100" dirty="0">
                <a:latin typeface="Rubik SemiBold"/>
                <a:ea typeface="Rubik SemiBold"/>
                <a:cs typeface="Rubik SemiBold"/>
                <a:sym typeface="Rubik SemiBold"/>
              </a:rPr>
              <a:t> </a:t>
            </a:r>
            <a:r>
              <a:rPr lang="en-US" sz="1100" dirty="0" err="1">
                <a:latin typeface="Rubik SemiBold"/>
                <a:ea typeface="Rubik SemiBold"/>
                <a:cs typeface="Rubik SemiBold"/>
                <a:sym typeface="Rubik SemiBold"/>
              </a:rPr>
              <a:t>pangsa</a:t>
            </a:r>
            <a:r>
              <a:rPr lang="en-US" sz="1100" dirty="0">
                <a:latin typeface="Rubik SemiBold"/>
                <a:ea typeface="Rubik SemiBold"/>
                <a:cs typeface="Rubik SemiBold"/>
                <a:sym typeface="Rubik SemiBold"/>
              </a:rPr>
              <a:t> pasar </a:t>
            </a:r>
            <a:r>
              <a:rPr lang="en-US" sz="1100" dirty="0" err="1">
                <a:latin typeface="Rubik SemiBold"/>
                <a:ea typeface="Rubik SemiBold"/>
                <a:cs typeface="Rubik SemiBold"/>
                <a:sym typeface="Rubik SemiBold"/>
              </a:rPr>
              <a:t>sebesar</a:t>
            </a:r>
            <a:r>
              <a:rPr lang="en-US" sz="1100" dirty="0">
                <a:latin typeface="Rubik SemiBold"/>
                <a:ea typeface="Rubik SemiBold"/>
                <a:cs typeface="Rubik SemiBold"/>
                <a:sym typeface="Rubik SemiBold"/>
              </a:rPr>
              <a:t> 42,37 % yang </a:t>
            </a:r>
            <a:r>
              <a:rPr lang="en-US" sz="1100" dirty="0" err="1">
                <a:latin typeface="Rubik SemiBold"/>
                <a:ea typeface="Rubik SemiBold"/>
                <a:cs typeface="Rubik SemiBold"/>
                <a:sym typeface="Rubik SemiBold"/>
              </a:rPr>
              <a:t>menunjukkan</a:t>
            </a:r>
            <a:r>
              <a:rPr lang="en-US" sz="1100" dirty="0">
                <a:latin typeface="Rubik SemiBold"/>
                <a:ea typeface="Rubik SemiBold"/>
                <a:cs typeface="Rubik SemiBold"/>
                <a:sym typeface="Rubik SemiBold"/>
              </a:rPr>
              <a:t> </a:t>
            </a:r>
            <a:r>
              <a:rPr lang="en-US" sz="1100" dirty="0" err="1">
                <a:latin typeface="Rubik SemiBold"/>
                <a:ea typeface="Rubik SemiBold"/>
                <a:cs typeface="Rubik SemiBold"/>
                <a:sym typeface="Rubik SemiBold"/>
              </a:rPr>
              <a:t>permintaan</a:t>
            </a:r>
            <a:r>
              <a:rPr lang="en-US" sz="1100" dirty="0">
                <a:latin typeface="Rubik SemiBold"/>
                <a:ea typeface="Rubik SemiBold"/>
                <a:cs typeface="Rubik SemiBold"/>
                <a:sym typeface="Rubik SemiBold"/>
              </a:rPr>
              <a:t> pasar yang </a:t>
            </a:r>
            <a:r>
              <a:rPr lang="en-US" sz="1100" dirty="0" err="1">
                <a:latin typeface="Rubik SemiBold"/>
                <a:ea typeface="Rubik SemiBold"/>
                <a:cs typeface="Rubik SemiBold"/>
                <a:sym typeface="Rubik SemiBold"/>
              </a:rPr>
              <a:t>tinggi</a:t>
            </a:r>
            <a:r>
              <a:rPr lang="en-US" sz="1100" dirty="0">
                <a:latin typeface="Rubik SemiBold"/>
                <a:ea typeface="Rubik SemiBold"/>
                <a:cs typeface="Rubik SemiBold"/>
                <a:sym typeface="Rubik SemiBold"/>
              </a:rPr>
              <a:t>.  </a:t>
            </a:r>
          </a:p>
          <a:p>
            <a:pPr marL="447675" lvl="0" indent="-228600" algn="just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100" dirty="0" err="1">
                <a:latin typeface="Rubik SemiBold"/>
                <a:ea typeface="Rubik SemiBold"/>
                <a:cs typeface="Rubik SemiBold"/>
                <a:sym typeface="Rubik SemiBold"/>
              </a:rPr>
              <a:t>Kategori</a:t>
            </a:r>
            <a:r>
              <a:rPr lang="en-US" sz="1100" dirty="0">
                <a:latin typeface="Rubik SemiBold"/>
                <a:ea typeface="Rubik SemiBold"/>
                <a:cs typeface="Rubik SemiBold"/>
                <a:sym typeface="Rubik SemiBold"/>
              </a:rPr>
              <a:t> </a:t>
            </a:r>
            <a:r>
              <a:rPr lang="en-US" sz="1100" b="1" dirty="0">
                <a:latin typeface="Rubik SemiBold"/>
                <a:ea typeface="Rubik SemiBold"/>
                <a:cs typeface="Rubik SemiBold"/>
                <a:sym typeface="Rubik SemiBold"/>
              </a:rPr>
              <a:t>Drone </a:t>
            </a:r>
            <a:r>
              <a:rPr lang="en-US" sz="1100" dirty="0" err="1">
                <a:latin typeface="Rubik SemiBold"/>
                <a:ea typeface="Rubik SemiBold"/>
                <a:cs typeface="Rubik SemiBold"/>
                <a:sym typeface="Rubik SemiBold"/>
              </a:rPr>
              <a:t>memiliki</a:t>
            </a:r>
            <a:r>
              <a:rPr lang="en-US" sz="1100" dirty="0">
                <a:latin typeface="Rubik SemiBold"/>
                <a:ea typeface="Rubik SemiBold"/>
                <a:cs typeface="Rubik SemiBold"/>
                <a:sym typeface="Rubik SemiBold"/>
              </a:rPr>
              <a:t> </a:t>
            </a:r>
            <a:r>
              <a:rPr lang="en-US" sz="1100" dirty="0" err="1">
                <a:latin typeface="Rubik SemiBold"/>
                <a:ea typeface="Rubik SemiBold"/>
                <a:cs typeface="Rubik SemiBold"/>
                <a:sym typeface="Rubik SemiBold"/>
              </a:rPr>
              <a:t>pendapatan</a:t>
            </a:r>
            <a:r>
              <a:rPr lang="en-US" sz="1100" dirty="0">
                <a:latin typeface="Rubik SemiBold"/>
                <a:ea typeface="Rubik SemiBold"/>
                <a:cs typeface="Rubik SemiBold"/>
                <a:sym typeface="Rubik SemiBold"/>
              </a:rPr>
              <a:t> </a:t>
            </a:r>
            <a:r>
              <a:rPr lang="en-US" sz="1100" dirty="0" err="1">
                <a:latin typeface="Rubik SemiBold"/>
                <a:ea typeface="Rubik SemiBold"/>
                <a:cs typeface="Rubik SemiBold"/>
                <a:sym typeface="Rubik SemiBold"/>
              </a:rPr>
              <a:t>tertinggi</a:t>
            </a:r>
            <a:r>
              <a:rPr lang="en-US" sz="1100" dirty="0">
                <a:latin typeface="Rubik SemiBold"/>
                <a:ea typeface="Rubik SemiBold"/>
                <a:cs typeface="Rubik SemiBold"/>
                <a:sym typeface="Rubik SemiBold"/>
              </a:rPr>
              <a:t> 477.447 </a:t>
            </a:r>
            <a:r>
              <a:rPr lang="en-US" sz="1100" dirty="0" err="1">
                <a:latin typeface="Rubik SemiBold"/>
                <a:ea typeface="Rubik SemiBold"/>
                <a:cs typeface="Rubik SemiBold"/>
                <a:sym typeface="Rubik SemiBold"/>
              </a:rPr>
              <a:t>setelah</a:t>
            </a:r>
            <a:r>
              <a:rPr lang="en-US" sz="1100" dirty="0">
                <a:latin typeface="Rubik SemiBold"/>
                <a:ea typeface="Rubik SemiBold"/>
                <a:cs typeface="Rubik SemiBold"/>
                <a:sym typeface="Rubik SemiBold"/>
              </a:rPr>
              <a:t> Robot </a:t>
            </a:r>
            <a:r>
              <a:rPr lang="en-US" sz="1100" dirty="0" err="1">
                <a:latin typeface="Rubik SemiBold"/>
                <a:ea typeface="Rubik SemiBold"/>
                <a:cs typeface="Rubik SemiBold"/>
                <a:sym typeface="Rubik SemiBold"/>
              </a:rPr>
              <a:t>dengan</a:t>
            </a:r>
            <a:r>
              <a:rPr lang="en-US" sz="1100" dirty="0">
                <a:latin typeface="Rubik SemiBold"/>
                <a:ea typeface="Rubik SemiBold"/>
                <a:cs typeface="Rubik SemiBold"/>
                <a:sym typeface="Rubik SemiBold"/>
              </a:rPr>
              <a:t> </a:t>
            </a:r>
            <a:r>
              <a:rPr lang="en-US" sz="1100" dirty="0" err="1">
                <a:latin typeface="Rubik SemiBold"/>
                <a:ea typeface="Rubik SemiBold"/>
                <a:cs typeface="Rubik SemiBold"/>
                <a:sym typeface="Rubik SemiBold"/>
              </a:rPr>
              <a:t>memiliki</a:t>
            </a:r>
            <a:r>
              <a:rPr lang="en-US" sz="1100" dirty="0">
                <a:latin typeface="Rubik SemiBold"/>
                <a:ea typeface="Rubik SemiBold"/>
                <a:cs typeface="Rubik SemiBold"/>
                <a:sym typeface="Rubik SemiBold"/>
              </a:rPr>
              <a:t> </a:t>
            </a:r>
            <a:r>
              <a:rPr lang="en-US" sz="1100" dirty="0" err="1">
                <a:latin typeface="Rubik SemiBold"/>
                <a:ea typeface="Rubik SemiBold"/>
                <a:cs typeface="Rubik SemiBold"/>
                <a:sym typeface="Rubik SemiBold"/>
              </a:rPr>
              <a:t>kontribusi</a:t>
            </a:r>
            <a:r>
              <a:rPr lang="en-US" sz="1100" dirty="0">
                <a:latin typeface="Rubik SemiBold"/>
                <a:ea typeface="Rubik SemiBold"/>
                <a:cs typeface="Rubik SemiBold"/>
                <a:sym typeface="Rubik SemiBold"/>
              </a:rPr>
              <a:t> </a:t>
            </a:r>
            <a:r>
              <a:rPr lang="en-US" sz="1100" dirty="0" err="1">
                <a:latin typeface="Rubik SemiBold"/>
                <a:ea typeface="Rubik SemiBold"/>
                <a:cs typeface="Rubik SemiBold"/>
                <a:sym typeface="Rubik SemiBold"/>
              </a:rPr>
              <a:t>pangsa</a:t>
            </a:r>
            <a:r>
              <a:rPr lang="en-US" sz="1100" dirty="0">
                <a:latin typeface="Rubik SemiBold"/>
                <a:ea typeface="Rubik SemiBold"/>
                <a:cs typeface="Rubik SemiBold"/>
                <a:sym typeface="Rubik SemiBold"/>
              </a:rPr>
              <a:t> pasar </a:t>
            </a:r>
            <a:r>
              <a:rPr lang="en-US" sz="1100" dirty="0" err="1">
                <a:latin typeface="Rubik SemiBold"/>
                <a:ea typeface="Rubik SemiBold"/>
                <a:cs typeface="Rubik SemiBold"/>
                <a:sym typeface="Rubik SemiBold"/>
              </a:rPr>
              <a:t>sebesar</a:t>
            </a:r>
            <a:r>
              <a:rPr lang="en-US" sz="1100" dirty="0">
                <a:latin typeface="Rubik SemiBold"/>
                <a:ea typeface="Rubik SemiBold"/>
                <a:cs typeface="Rubik SemiBold"/>
                <a:sym typeface="Rubik SemiBold"/>
              </a:rPr>
              <a:t> 27,20% yang </a:t>
            </a:r>
            <a:r>
              <a:rPr lang="en-US" sz="1100" dirty="0" err="1">
                <a:latin typeface="Rubik SemiBold"/>
                <a:ea typeface="Rubik SemiBold"/>
                <a:cs typeface="Rubik SemiBold"/>
                <a:sym typeface="Rubik SemiBold"/>
              </a:rPr>
              <a:t>menunjukkan</a:t>
            </a:r>
            <a:r>
              <a:rPr lang="en-US" sz="1100" dirty="0">
                <a:latin typeface="Rubik SemiBold"/>
                <a:ea typeface="Rubik SemiBold"/>
                <a:cs typeface="Rubik SemiBold"/>
                <a:sym typeface="Rubik SemiBold"/>
              </a:rPr>
              <a:t> </a:t>
            </a:r>
            <a:r>
              <a:rPr lang="en-US" sz="1100" dirty="0" err="1">
                <a:latin typeface="Rubik SemiBold"/>
                <a:ea typeface="Rubik SemiBold"/>
                <a:cs typeface="Rubik SemiBold"/>
                <a:sym typeface="Rubik SemiBold"/>
              </a:rPr>
              <a:t>jumlah</a:t>
            </a:r>
            <a:r>
              <a:rPr lang="en-US" sz="1100" dirty="0">
                <a:latin typeface="Rubik SemiBold"/>
                <a:ea typeface="Rubik SemiBold"/>
                <a:cs typeface="Rubik SemiBold"/>
                <a:sym typeface="Rubik SemiBold"/>
              </a:rPr>
              <a:t> </a:t>
            </a:r>
            <a:r>
              <a:rPr lang="en-US" sz="1100" dirty="0" err="1">
                <a:latin typeface="Rubik SemiBold"/>
                <a:ea typeface="Rubik SemiBold"/>
                <a:cs typeface="Rubik SemiBold"/>
                <a:sym typeface="Rubik SemiBold"/>
              </a:rPr>
              <a:t>pesanan</a:t>
            </a:r>
            <a:r>
              <a:rPr lang="en-US" sz="1100" dirty="0">
                <a:latin typeface="Rubik SemiBold"/>
                <a:ea typeface="Rubik SemiBold"/>
                <a:cs typeface="Rubik SemiBold"/>
                <a:sym typeface="Rubik SemiBold"/>
              </a:rPr>
              <a:t> </a:t>
            </a:r>
            <a:r>
              <a:rPr lang="en-US" sz="1100" dirty="0" err="1">
                <a:latin typeface="Rubik SemiBold"/>
                <a:ea typeface="Rubik SemiBold"/>
                <a:cs typeface="Rubik SemiBold"/>
                <a:sym typeface="Rubik SemiBold"/>
              </a:rPr>
              <a:t>tinggi</a:t>
            </a:r>
            <a:r>
              <a:rPr lang="en-US" sz="1100" dirty="0">
                <a:latin typeface="Rubik SemiBold"/>
                <a:ea typeface="Rubik SemiBold"/>
                <a:cs typeface="Rubik SemiBold"/>
                <a:sym typeface="Rubik SemiBold"/>
              </a:rPr>
              <a:t> </a:t>
            </a:r>
            <a:r>
              <a:rPr lang="en-US" sz="1100" dirty="0" err="1">
                <a:latin typeface="Rubik SemiBold"/>
                <a:ea typeface="Rubik SemiBold"/>
                <a:cs typeface="Rubik SemiBold"/>
                <a:sym typeface="Rubik SemiBold"/>
              </a:rPr>
              <a:t>dengan</a:t>
            </a:r>
            <a:r>
              <a:rPr lang="en-US" sz="1100" dirty="0">
                <a:latin typeface="Rubik SemiBold"/>
                <a:ea typeface="Rubik SemiBold"/>
                <a:cs typeface="Rubik SemiBold"/>
                <a:sym typeface="Rubik SemiBold"/>
              </a:rPr>
              <a:t> </a:t>
            </a:r>
            <a:r>
              <a:rPr lang="en-US" sz="1100" dirty="0" err="1">
                <a:latin typeface="Rubik SemiBold"/>
                <a:ea typeface="Rubik SemiBold"/>
                <a:cs typeface="Rubik SemiBold"/>
                <a:sym typeface="Rubik SemiBold"/>
              </a:rPr>
              <a:t>potensi</a:t>
            </a:r>
            <a:r>
              <a:rPr lang="en-US" sz="1100" dirty="0">
                <a:latin typeface="Rubik SemiBold"/>
                <a:ea typeface="Rubik SemiBold"/>
                <a:cs typeface="Rubik SemiBold"/>
                <a:sym typeface="Rubik SemiBold"/>
              </a:rPr>
              <a:t> </a:t>
            </a:r>
            <a:r>
              <a:rPr lang="en-US" sz="1100" dirty="0" err="1">
                <a:latin typeface="Rubik SemiBold"/>
                <a:ea typeface="Rubik SemiBold"/>
                <a:cs typeface="Rubik SemiBold"/>
                <a:sym typeface="Rubik SemiBold"/>
              </a:rPr>
              <a:t>pertumubuhan</a:t>
            </a:r>
            <a:r>
              <a:rPr lang="en-US" sz="1100" dirty="0">
                <a:latin typeface="Rubik SemiBold"/>
                <a:ea typeface="Rubik SemiBold"/>
                <a:cs typeface="Rubik SemiBold"/>
                <a:sym typeface="Rubik SemiBold"/>
              </a:rPr>
              <a:t> yang </a:t>
            </a:r>
            <a:r>
              <a:rPr lang="en-US" sz="1100" dirty="0" err="1">
                <a:latin typeface="Rubik SemiBold"/>
                <a:ea typeface="Rubik SemiBold"/>
                <a:cs typeface="Rubik SemiBold"/>
                <a:sym typeface="Rubik SemiBold"/>
              </a:rPr>
              <a:t>besar</a:t>
            </a:r>
            <a:r>
              <a:rPr lang="en-US" sz="1100" dirty="0">
                <a:latin typeface="Rubik SemiBold"/>
                <a:ea typeface="Rubik SemiBold"/>
                <a:cs typeface="Rubik SemiBold"/>
                <a:sym typeface="Rubik SemiBold"/>
              </a:rPr>
              <a:t>. </a:t>
            </a:r>
          </a:p>
          <a:p>
            <a:pPr marL="447675" lvl="0" indent="-228600" algn="just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100" dirty="0" err="1">
                <a:latin typeface="Rubik SemiBold"/>
                <a:ea typeface="Rubik SemiBold"/>
                <a:cs typeface="Rubik SemiBold"/>
                <a:sym typeface="Rubik SemiBold"/>
              </a:rPr>
              <a:t>Kategori</a:t>
            </a:r>
            <a:r>
              <a:rPr lang="en-US" sz="1100" dirty="0">
                <a:latin typeface="Rubik SemiBold"/>
                <a:ea typeface="Rubik SemiBold"/>
                <a:cs typeface="Rubik SemiBold"/>
                <a:sym typeface="Rubik SemiBold"/>
              </a:rPr>
              <a:t> </a:t>
            </a:r>
            <a:r>
              <a:rPr lang="en-US" sz="1100" b="1" dirty="0">
                <a:latin typeface="Rubik SemiBold"/>
                <a:ea typeface="Rubik SemiBold"/>
                <a:cs typeface="Rubik SemiBold"/>
                <a:sym typeface="Rubik SemiBold"/>
              </a:rPr>
              <a:t>Robot Kits </a:t>
            </a:r>
            <a:r>
              <a:rPr lang="en-US" sz="1100" dirty="0" err="1">
                <a:latin typeface="Rubik SemiBold"/>
                <a:ea typeface="Rubik SemiBold"/>
                <a:cs typeface="Rubik SemiBold"/>
                <a:sym typeface="Rubik SemiBold"/>
              </a:rPr>
              <a:t>memiliki</a:t>
            </a:r>
            <a:r>
              <a:rPr lang="en-US" sz="1100" dirty="0">
                <a:latin typeface="Rubik SemiBold"/>
                <a:ea typeface="Rubik SemiBold"/>
                <a:cs typeface="Rubik SemiBold"/>
                <a:sym typeface="Rubik SemiBold"/>
              </a:rPr>
              <a:t> </a:t>
            </a:r>
            <a:r>
              <a:rPr lang="en-US" sz="1100" dirty="0" err="1">
                <a:latin typeface="Rubik SemiBold"/>
                <a:ea typeface="Rubik SemiBold"/>
                <a:cs typeface="Rubik SemiBold"/>
                <a:sym typeface="Rubik SemiBold"/>
              </a:rPr>
              <a:t>pendapatan</a:t>
            </a:r>
            <a:r>
              <a:rPr lang="en-US" sz="1100" dirty="0">
                <a:latin typeface="Rubik SemiBold"/>
                <a:ea typeface="Rubik SemiBold"/>
                <a:cs typeface="Rubik SemiBold"/>
                <a:sym typeface="Rubik SemiBold"/>
              </a:rPr>
              <a:t> </a:t>
            </a:r>
            <a:r>
              <a:rPr lang="en-US" sz="1100" dirty="0" err="1">
                <a:latin typeface="Rubik SemiBold"/>
                <a:ea typeface="Rubik SemiBold"/>
                <a:cs typeface="Rubik SemiBold"/>
                <a:sym typeface="Rubik SemiBold"/>
              </a:rPr>
              <a:t>tertinggi</a:t>
            </a:r>
            <a:r>
              <a:rPr lang="en-US" sz="1100" dirty="0">
                <a:latin typeface="Rubik SemiBold"/>
                <a:ea typeface="Rubik SemiBold"/>
                <a:cs typeface="Rubik SemiBold"/>
                <a:sym typeface="Rubik SemiBold"/>
              </a:rPr>
              <a:t>  216.437 </a:t>
            </a:r>
            <a:r>
              <a:rPr lang="en-US" sz="1100" dirty="0" err="1">
                <a:latin typeface="Rubik SemiBold"/>
                <a:ea typeface="Rubik SemiBold"/>
                <a:cs typeface="Rubik SemiBold"/>
                <a:sym typeface="Rubik SemiBold"/>
              </a:rPr>
              <a:t>setelah</a:t>
            </a:r>
            <a:r>
              <a:rPr lang="en-US" sz="1100" dirty="0">
                <a:latin typeface="Rubik SemiBold"/>
                <a:ea typeface="Rubik SemiBold"/>
                <a:cs typeface="Rubik SemiBold"/>
                <a:sym typeface="Rubik SemiBold"/>
              </a:rPr>
              <a:t> Drone </a:t>
            </a:r>
            <a:r>
              <a:rPr lang="en-US" sz="1100" dirty="0" err="1">
                <a:latin typeface="Rubik SemiBold"/>
                <a:ea typeface="Rubik SemiBold"/>
                <a:cs typeface="Rubik SemiBold"/>
                <a:sym typeface="Rubik SemiBold"/>
              </a:rPr>
              <a:t>dengan</a:t>
            </a:r>
            <a:r>
              <a:rPr lang="en-US" sz="1100" dirty="0">
                <a:latin typeface="Rubik SemiBold"/>
                <a:ea typeface="Rubik SemiBold"/>
                <a:cs typeface="Rubik SemiBold"/>
                <a:sym typeface="Rubik SemiBold"/>
              </a:rPr>
              <a:t> </a:t>
            </a:r>
            <a:r>
              <a:rPr lang="en-US" sz="1100" dirty="0" err="1">
                <a:latin typeface="Rubik SemiBold"/>
                <a:ea typeface="Rubik SemiBold"/>
                <a:cs typeface="Rubik SemiBold"/>
                <a:sym typeface="Rubik SemiBold"/>
              </a:rPr>
              <a:t>memperoleh</a:t>
            </a:r>
            <a:r>
              <a:rPr lang="en-US" sz="1100" dirty="0">
                <a:latin typeface="Rubik SemiBold"/>
                <a:ea typeface="Rubik SemiBold"/>
                <a:cs typeface="Rubik SemiBold"/>
                <a:sym typeface="Rubik SemiBold"/>
              </a:rPr>
              <a:t> </a:t>
            </a:r>
            <a:r>
              <a:rPr lang="en-US" sz="1100" dirty="0" err="1">
                <a:latin typeface="Rubik SemiBold"/>
                <a:ea typeface="Rubik SemiBold"/>
                <a:cs typeface="Rubik SemiBold"/>
                <a:sym typeface="Rubik SemiBold"/>
              </a:rPr>
              <a:t>kontribusi</a:t>
            </a:r>
            <a:r>
              <a:rPr lang="en-US" sz="1100" dirty="0">
                <a:latin typeface="Rubik SemiBold"/>
                <a:ea typeface="Rubik SemiBold"/>
                <a:cs typeface="Rubik SemiBold"/>
                <a:sym typeface="Rubik SemiBold"/>
              </a:rPr>
              <a:t> </a:t>
            </a:r>
            <a:r>
              <a:rPr lang="en-US" sz="1100" dirty="0" err="1">
                <a:latin typeface="Rubik SemiBold"/>
                <a:ea typeface="Rubik SemiBold"/>
                <a:cs typeface="Rubik SemiBold"/>
                <a:sym typeface="Rubik SemiBold"/>
              </a:rPr>
              <a:t>pangsa</a:t>
            </a:r>
            <a:r>
              <a:rPr lang="en-US" sz="1100" dirty="0">
                <a:latin typeface="Rubik SemiBold"/>
                <a:ea typeface="Rubik SemiBold"/>
                <a:cs typeface="Rubik SemiBold"/>
                <a:sym typeface="Rubik SemiBold"/>
              </a:rPr>
              <a:t> pasar </a:t>
            </a:r>
            <a:r>
              <a:rPr lang="en-US" sz="1100" dirty="0" err="1">
                <a:latin typeface="Rubik SemiBold"/>
                <a:ea typeface="Rubik SemiBold"/>
                <a:cs typeface="Rubik SemiBold"/>
                <a:sym typeface="Rubik SemiBold"/>
              </a:rPr>
              <a:t>sebesar</a:t>
            </a:r>
            <a:r>
              <a:rPr lang="en-US" sz="1100" dirty="0">
                <a:latin typeface="Rubik SemiBold"/>
                <a:ea typeface="Rubik SemiBold"/>
                <a:cs typeface="Rubik SemiBold"/>
                <a:sym typeface="Rubik SemiBold"/>
              </a:rPr>
              <a:t> 12,33% yang </a:t>
            </a:r>
            <a:r>
              <a:rPr lang="en-US" sz="1100" dirty="0" err="1">
                <a:latin typeface="Rubik SemiBold"/>
                <a:ea typeface="Rubik SemiBold"/>
                <a:cs typeface="Rubik SemiBold"/>
                <a:sym typeface="Rubik SemiBold"/>
              </a:rPr>
              <a:t>menunjukkan</a:t>
            </a:r>
            <a:r>
              <a:rPr lang="en-US" sz="1100" dirty="0">
                <a:latin typeface="Rubik SemiBold"/>
                <a:ea typeface="Rubik SemiBold"/>
                <a:cs typeface="Rubik SemiBold"/>
                <a:sym typeface="Rubik SemiBold"/>
              </a:rPr>
              <a:t> </a:t>
            </a:r>
            <a:r>
              <a:rPr lang="en-US" sz="1100" dirty="0" err="1">
                <a:latin typeface="Rubik SemiBold"/>
                <a:ea typeface="Rubik SemiBold"/>
                <a:cs typeface="Rubik SemiBold"/>
                <a:sym typeface="Rubik SemiBold"/>
              </a:rPr>
              <a:t>pertumbuhan</a:t>
            </a:r>
            <a:r>
              <a:rPr lang="en-US" sz="1100" dirty="0">
                <a:latin typeface="Rubik SemiBold"/>
                <a:ea typeface="Rubik SemiBold"/>
                <a:cs typeface="Rubik SemiBold"/>
                <a:sym typeface="Rubik SemiBold"/>
              </a:rPr>
              <a:t> yang </a:t>
            </a:r>
            <a:r>
              <a:rPr lang="en-US" sz="1100" dirty="0" err="1">
                <a:latin typeface="Rubik SemiBold"/>
                <a:ea typeface="Rubik SemiBold"/>
                <a:cs typeface="Rubik SemiBold"/>
                <a:sym typeface="Rubik SemiBold"/>
              </a:rPr>
              <a:t>baik</a:t>
            </a:r>
            <a:r>
              <a:rPr lang="en-US" sz="1100" dirty="0">
                <a:latin typeface="Rubik SemiBold"/>
                <a:ea typeface="Rubik SemiBold"/>
                <a:cs typeface="Rubik SemiBold"/>
                <a:sym typeface="Rubik SemiBold"/>
              </a:rPr>
              <a:t>.</a:t>
            </a:r>
          </a:p>
          <a:p>
            <a:pPr marL="171450" lvl="0" indent="-1714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100" dirty="0">
                <a:latin typeface="Rubik SemiBold"/>
                <a:ea typeface="Rubik SemiBold"/>
                <a:cs typeface="Rubik SemiBold"/>
                <a:sym typeface="Rubik SemiBold"/>
              </a:rPr>
              <a:t>  </a:t>
            </a:r>
            <a:r>
              <a:rPr lang="en-US" sz="1100" b="1" dirty="0">
                <a:latin typeface="Rubik SemiBold"/>
                <a:ea typeface="Rubik SemiBold"/>
                <a:cs typeface="Rubik SemiBold"/>
                <a:sym typeface="Rubik SemiBold"/>
              </a:rPr>
              <a:t>Area Wilayah</a:t>
            </a:r>
          </a:p>
          <a:p>
            <a:pPr marL="447675" lvl="0" indent="-228600" algn="just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100" dirty="0">
                <a:latin typeface="Rubik SemiBold"/>
                <a:ea typeface="Rubik SemiBold"/>
                <a:cs typeface="Rubik SemiBold"/>
                <a:sym typeface="Rubik SemiBold"/>
              </a:rPr>
              <a:t>Negara </a:t>
            </a:r>
            <a:r>
              <a:rPr lang="en-US" sz="1100" dirty="0" err="1">
                <a:latin typeface="Rubik SemiBold"/>
                <a:ea typeface="Rubik SemiBold"/>
                <a:cs typeface="Rubik SemiBold"/>
                <a:sym typeface="Rubik SemiBold"/>
              </a:rPr>
              <a:t>bagian</a:t>
            </a:r>
            <a:r>
              <a:rPr lang="en-US" sz="1100" dirty="0">
                <a:latin typeface="Rubik SemiBold"/>
                <a:ea typeface="Rubik SemiBold"/>
                <a:cs typeface="Rubik SemiBold"/>
                <a:sym typeface="Rubik SemiBold"/>
              </a:rPr>
              <a:t> </a:t>
            </a:r>
            <a:r>
              <a:rPr lang="en-US" sz="1100" b="1" dirty="0">
                <a:latin typeface="Rubik SemiBold"/>
                <a:ea typeface="Rubik SemiBold"/>
                <a:cs typeface="Rubik SemiBold"/>
                <a:sym typeface="Rubik SemiBold"/>
              </a:rPr>
              <a:t>Washington</a:t>
            </a:r>
            <a:r>
              <a:rPr lang="en-US" sz="1100" dirty="0">
                <a:latin typeface="Rubik SemiBold"/>
                <a:ea typeface="Rubik SemiBold"/>
                <a:cs typeface="Rubik SemiBold"/>
                <a:sym typeface="Rubik SemiBold"/>
              </a:rPr>
              <a:t> </a:t>
            </a:r>
            <a:r>
              <a:rPr lang="en-US" sz="1100" dirty="0" err="1">
                <a:latin typeface="Rubik SemiBold"/>
                <a:ea typeface="Rubik SemiBold"/>
                <a:cs typeface="Rubik SemiBold"/>
                <a:sym typeface="Rubik SemiBold"/>
              </a:rPr>
              <a:t>merupakan</a:t>
            </a:r>
            <a:r>
              <a:rPr lang="en-US" sz="1100" dirty="0">
                <a:latin typeface="Rubik SemiBold"/>
                <a:ea typeface="Rubik SemiBold"/>
                <a:cs typeface="Rubik SemiBold"/>
                <a:sym typeface="Rubik SemiBold"/>
              </a:rPr>
              <a:t> wilayah </a:t>
            </a:r>
            <a:r>
              <a:rPr lang="en-US" sz="1100" dirty="0" err="1">
                <a:latin typeface="Rubik SemiBold"/>
                <a:ea typeface="Rubik SemiBold"/>
                <a:cs typeface="Rubik SemiBold"/>
                <a:sym typeface="Rubik SemiBold"/>
              </a:rPr>
              <a:t>dengan</a:t>
            </a:r>
            <a:r>
              <a:rPr lang="en-US" sz="1100" dirty="0">
                <a:latin typeface="Rubik SemiBold"/>
                <a:ea typeface="Rubik SemiBold"/>
                <a:cs typeface="Rubik SemiBold"/>
                <a:sym typeface="Rubik SemiBold"/>
              </a:rPr>
              <a:t> </a:t>
            </a:r>
            <a:r>
              <a:rPr lang="en-US" sz="1100" dirty="0" err="1">
                <a:latin typeface="Rubik SemiBold"/>
                <a:ea typeface="Rubik SemiBold"/>
                <a:cs typeface="Rubik SemiBold"/>
                <a:sym typeface="Rubik SemiBold"/>
              </a:rPr>
              <a:t>penjualan</a:t>
            </a:r>
            <a:r>
              <a:rPr lang="en-US" sz="1100" dirty="0">
                <a:latin typeface="Rubik SemiBold"/>
                <a:ea typeface="Rubik SemiBold"/>
                <a:cs typeface="Rubik SemiBold"/>
                <a:sym typeface="Rubik SemiBold"/>
              </a:rPr>
              <a:t> </a:t>
            </a:r>
            <a:r>
              <a:rPr lang="en-US" sz="1100" dirty="0" err="1">
                <a:latin typeface="Rubik SemiBold"/>
                <a:ea typeface="Rubik SemiBold"/>
                <a:cs typeface="Rubik SemiBold"/>
                <a:sym typeface="Rubik SemiBold"/>
              </a:rPr>
              <a:t>tertinggi</a:t>
            </a:r>
            <a:r>
              <a:rPr lang="en-US" sz="1100" dirty="0">
                <a:latin typeface="Rubik SemiBold"/>
                <a:ea typeface="Rubik SemiBold"/>
                <a:cs typeface="Rubik SemiBold"/>
                <a:sym typeface="Rubik SemiBold"/>
              </a:rPr>
              <a:t> </a:t>
            </a:r>
            <a:r>
              <a:rPr lang="en-US" sz="1100" dirty="0" err="1">
                <a:latin typeface="Rubik SemiBold"/>
                <a:ea typeface="Rubik SemiBold"/>
                <a:cs typeface="Rubik SemiBold"/>
                <a:sym typeface="Rubik SemiBold"/>
              </a:rPr>
              <a:t>dengan</a:t>
            </a:r>
            <a:r>
              <a:rPr lang="en-US" sz="1100" dirty="0">
                <a:latin typeface="Rubik SemiBold"/>
                <a:ea typeface="Rubik SemiBold"/>
                <a:cs typeface="Rubik SemiBold"/>
                <a:sym typeface="Rubik SemiBold"/>
              </a:rPr>
              <a:t> </a:t>
            </a:r>
            <a:r>
              <a:rPr lang="en-US" sz="1100" dirty="0" err="1">
                <a:latin typeface="Rubik SemiBold"/>
                <a:ea typeface="Rubik SemiBold"/>
                <a:cs typeface="Rubik SemiBold"/>
                <a:sym typeface="Rubik SemiBold"/>
              </a:rPr>
              <a:t>menyumbang</a:t>
            </a:r>
            <a:r>
              <a:rPr lang="en-US" sz="1100" dirty="0">
                <a:latin typeface="Rubik SemiBold"/>
                <a:ea typeface="Rubik SemiBold"/>
                <a:cs typeface="Rubik SemiBold"/>
                <a:sym typeface="Rubik SemiBold"/>
              </a:rPr>
              <a:t> </a:t>
            </a:r>
            <a:r>
              <a:rPr lang="en-US" sz="1100" dirty="0" err="1">
                <a:latin typeface="Rubik SemiBold"/>
                <a:ea typeface="Rubik SemiBold"/>
                <a:cs typeface="Rubik SemiBold"/>
                <a:sym typeface="Rubik SemiBold"/>
              </a:rPr>
              <a:t>pendapatan</a:t>
            </a:r>
            <a:r>
              <a:rPr lang="en-US" sz="1100" dirty="0">
                <a:latin typeface="Rubik SemiBold"/>
                <a:ea typeface="Rubik SemiBold"/>
                <a:cs typeface="Rubik SemiBold"/>
                <a:sym typeface="Rubik SemiBold"/>
              </a:rPr>
              <a:t> 55,381 </a:t>
            </a:r>
            <a:r>
              <a:rPr lang="en-US" sz="1100" dirty="0" err="1">
                <a:latin typeface="Rubik SemiBold"/>
                <a:ea typeface="Rubik SemiBold"/>
                <a:cs typeface="Rubik SemiBold"/>
                <a:sym typeface="Rubik SemiBold"/>
              </a:rPr>
              <a:t>dengan</a:t>
            </a:r>
            <a:r>
              <a:rPr lang="en-US" sz="1100" dirty="0">
                <a:latin typeface="Rubik SemiBold"/>
                <a:ea typeface="Rubik SemiBold"/>
                <a:cs typeface="Rubik SemiBold"/>
                <a:sym typeface="Rubik SemiBold"/>
              </a:rPr>
              <a:t> </a:t>
            </a:r>
            <a:r>
              <a:rPr lang="en-US" sz="1100" dirty="0" err="1">
                <a:latin typeface="Rubik SemiBold"/>
                <a:ea typeface="Rubik SemiBold"/>
                <a:cs typeface="Rubik SemiBold"/>
                <a:sym typeface="Rubik SemiBold"/>
              </a:rPr>
              <a:t>kontribusi</a:t>
            </a:r>
            <a:r>
              <a:rPr lang="en-US" sz="1100" dirty="0">
                <a:latin typeface="Rubik SemiBold"/>
                <a:ea typeface="Rubik SemiBold"/>
                <a:cs typeface="Rubik SemiBold"/>
                <a:sym typeface="Rubik SemiBold"/>
              </a:rPr>
              <a:t> </a:t>
            </a:r>
            <a:r>
              <a:rPr lang="en-US" sz="1100" dirty="0" err="1">
                <a:latin typeface="Rubik SemiBold"/>
                <a:ea typeface="Rubik SemiBold"/>
                <a:cs typeface="Rubik SemiBold"/>
                <a:sym typeface="Rubik SemiBold"/>
              </a:rPr>
              <a:t>sebesar</a:t>
            </a:r>
            <a:r>
              <a:rPr lang="en-US" sz="1100" dirty="0">
                <a:latin typeface="Rubik SemiBold"/>
                <a:ea typeface="Rubik SemiBold"/>
                <a:cs typeface="Rubik SemiBold"/>
                <a:sym typeface="Rubik SemiBold"/>
              </a:rPr>
              <a:t> 3,1%. </a:t>
            </a:r>
          </a:p>
          <a:p>
            <a:pPr marL="447675" lvl="0" indent="-228600" algn="just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100" dirty="0">
                <a:latin typeface="Rubik SemiBold"/>
                <a:ea typeface="Rubik SemiBold"/>
                <a:cs typeface="Rubik SemiBold"/>
                <a:sym typeface="Rubik SemiBold"/>
              </a:rPr>
              <a:t>Kota </a:t>
            </a:r>
            <a:r>
              <a:rPr lang="en-US" sz="1100" b="1" dirty="0">
                <a:latin typeface="Rubik SemiBold"/>
                <a:ea typeface="Rubik SemiBold"/>
                <a:cs typeface="Rubik SemiBold"/>
                <a:sym typeface="Rubik SemiBold"/>
              </a:rPr>
              <a:t>Houston </a:t>
            </a:r>
            <a:r>
              <a:rPr lang="en-US" sz="1100" dirty="0" err="1">
                <a:latin typeface="Rubik SemiBold"/>
                <a:ea typeface="Rubik SemiBold"/>
                <a:cs typeface="Rubik SemiBold"/>
                <a:sym typeface="Rubik SemiBold"/>
              </a:rPr>
              <a:t>menyusul</a:t>
            </a:r>
            <a:r>
              <a:rPr lang="en-US" sz="1100" dirty="0">
                <a:latin typeface="Rubik SemiBold"/>
                <a:ea typeface="Rubik SemiBold"/>
                <a:cs typeface="Rubik SemiBold"/>
                <a:sym typeface="Rubik SemiBold"/>
              </a:rPr>
              <a:t> </a:t>
            </a:r>
            <a:r>
              <a:rPr lang="en-US" sz="1100" dirty="0" err="1">
                <a:latin typeface="Rubik SemiBold"/>
                <a:ea typeface="Rubik SemiBold"/>
                <a:cs typeface="Rubik SemiBold"/>
                <a:sym typeface="Rubik SemiBold"/>
              </a:rPr>
              <a:t>pendapatan</a:t>
            </a:r>
            <a:r>
              <a:rPr lang="en-US" sz="1100" dirty="0">
                <a:latin typeface="Rubik SemiBold"/>
                <a:ea typeface="Rubik SemiBold"/>
                <a:cs typeface="Rubik SemiBold"/>
                <a:sym typeface="Rubik SemiBold"/>
              </a:rPr>
              <a:t> </a:t>
            </a:r>
            <a:r>
              <a:rPr lang="en-US" sz="1100" dirty="0" err="1">
                <a:latin typeface="Rubik SemiBold"/>
                <a:ea typeface="Rubik SemiBold"/>
                <a:cs typeface="Rubik SemiBold"/>
                <a:sym typeface="Rubik SemiBold"/>
              </a:rPr>
              <a:t>tertinggi</a:t>
            </a:r>
            <a:r>
              <a:rPr lang="en-US" sz="1100" dirty="0">
                <a:latin typeface="Rubik SemiBold"/>
                <a:ea typeface="Rubik SemiBold"/>
                <a:cs typeface="Rubik SemiBold"/>
                <a:sym typeface="Rubik SemiBold"/>
              </a:rPr>
              <a:t> </a:t>
            </a:r>
            <a:r>
              <a:rPr lang="en-US" sz="1100" dirty="0" err="1">
                <a:latin typeface="Rubik SemiBold"/>
                <a:ea typeface="Rubik SemiBold"/>
                <a:cs typeface="Rubik SemiBold"/>
                <a:sym typeface="Rubik SemiBold"/>
              </a:rPr>
              <a:t>dengan</a:t>
            </a:r>
            <a:r>
              <a:rPr lang="en-US" sz="1100" dirty="0">
                <a:latin typeface="Rubik SemiBold"/>
                <a:ea typeface="Rubik SemiBold"/>
                <a:cs typeface="Rubik SemiBold"/>
                <a:sym typeface="Rubik SemiBold"/>
              </a:rPr>
              <a:t> </a:t>
            </a:r>
            <a:r>
              <a:rPr lang="en-US" sz="1100" dirty="0" err="1">
                <a:latin typeface="Rubik SemiBold"/>
                <a:ea typeface="Rubik SemiBold"/>
                <a:cs typeface="Rubik SemiBold"/>
                <a:sym typeface="Rubik SemiBold"/>
              </a:rPr>
              <a:t>pendapatan</a:t>
            </a:r>
            <a:r>
              <a:rPr lang="en-US" sz="1100" dirty="0">
                <a:latin typeface="Rubik SemiBold"/>
                <a:ea typeface="Rubik SemiBold"/>
                <a:cs typeface="Rubik SemiBold"/>
                <a:sym typeface="Rubik SemiBold"/>
              </a:rPr>
              <a:t> </a:t>
            </a:r>
            <a:r>
              <a:rPr lang="en-US" sz="1100" dirty="0" err="1">
                <a:latin typeface="Rubik SemiBold"/>
                <a:ea typeface="Rubik SemiBold"/>
                <a:cs typeface="Rubik SemiBold"/>
                <a:sym typeface="Rubik SemiBold"/>
              </a:rPr>
              <a:t>sebesar</a:t>
            </a:r>
            <a:r>
              <a:rPr lang="en-US" sz="1100" dirty="0">
                <a:latin typeface="Rubik SemiBold"/>
                <a:ea typeface="Rubik SemiBold"/>
                <a:cs typeface="Rubik SemiBold"/>
                <a:sym typeface="Rubik SemiBold"/>
              </a:rPr>
              <a:t> 33,761 </a:t>
            </a:r>
            <a:r>
              <a:rPr lang="en-US" sz="1100" dirty="0" err="1">
                <a:latin typeface="Rubik SemiBold"/>
                <a:ea typeface="Rubik SemiBold"/>
                <a:cs typeface="Rubik SemiBold"/>
                <a:sym typeface="Rubik SemiBold"/>
              </a:rPr>
              <a:t>dengan</a:t>
            </a:r>
            <a:r>
              <a:rPr lang="en-US" sz="1100" dirty="0">
                <a:latin typeface="Rubik SemiBold"/>
                <a:ea typeface="Rubik SemiBold"/>
                <a:cs typeface="Rubik SemiBold"/>
                <a:sym typeface="Rubik SemiBold"/>
              </a:rPr>
              <a:t> </a:t>
            </a:r>
            <a:r>
              <a:rPr lang="en-US" sz="1100" dirty="0" err="1">
                <a:latin typeface="Rubik SemiBold"/>
                <a:ea typeface="Rubik SemiBold"/>
                <a:cs typeface="Rubik SemiBold"/>
                <a:sym typeface="Rubik SemiBold"/>
              </a:rPr>
              <a:t>kontribusi</a:t>
            </a:r>
            <a:r>
              <a:rPr lang="en-US" sz="1100" dirty="0">
                <a:latin typeface="Rubik SemiBold"/>
                <a:ea typeface="Rubik SemiBold"/>
                <a:cs typeface="Rubik SemiBold"/>
                <a:sym typeface="Rubik SemiBold"/>
              </a:rPr>
              <a:t> </a:t>
            </a:r>
            <a:r>
              <a:rPr lang="en-US" sz="1100" dirty="0" err="1">
                <a:latin typeface="Rubik SemiBold"/>
                <a:ea typeface="Rubik SemiBold"/>
                <a:cs typeface="Rubik SemiBold"/>
                <a:sym typeface="Rubik SemiBold"/>
              </a:rPr>
              <a:t>sebesar</a:t>
            </a:r>
            <a:r>
              <a:rPr lang="en-US" sz="1100" dirty="0">
                <a:latin typeface="Rubik SemiBold"/>
                <a:ea typeface="Rubik SemiBold"/>
                <a:cs typeface="Rubik SemiBold"/>
                <a:sym typeface="Rubik SemiBold"/>
              </a:rPr>
              <a:t> 1,92%.</a:t>
            </a:r>
          </a:p>
          <a:p>
            <a:pPr marL="447675" lvl="0" indent="-228600" algn="just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100" dirty="0">
                <a:latin typeface="Rubik SemiBold"/>
                <a:ea typeface="Rubik SemiBold"/>
                <a:cs typeface="Rubik SemiBold"/>
                <a:sym typeface="Rubik SemiBold"/>
              </a:rPr>
              <a:t>Kota </a:t>
            </a:r>
            <a:r>
              <a:rPr lang="en-US" sz="1100" b="1" dirty="0">
                <a:latin typeface="Rubik SemiBold"/>
                <a:ea typeface="Rubik SemiBold"/>
                <a:cs typeface="Rubik SemiBold"/>
                <a:sym typeface="Rubik SemiBold"/>
              </a:rPr>
              <a:t>Sacramento</a:t>
            </a:r>
            <a:r>
              <a:rPr lang="en-US" sz="1100" dirty="0">
                <a:latin typeface="Rubik SemiBold"/>
                <a:ea typeface="Rubik SemiBold"/>
                <a:cs typeface="Rubik SemiBold"/>
                <a:sym typeface="Rubik SemiBold"/>
              </a:rPr>
              <a:t> </a:t>
            </a:r>
            <a:r>
              <a:rPr lang="en-US" sz="1100" dirty="0" err="1">
                <a:latin typeface="Rubik SemiBold"/>
                <a:ea typeface="Rubik SemiBold"/>
                <a:cs typeface="Rubik SemiBold"/>
                <a:sym typeface="Rubik SemiBold"/>
              </a:rPr>
              <a:t>memiliki</a:t>
            </a:r>
            <a:r>
              <a:rPr lang="en-US" sz="1100" dirty="0">
                <a:latin typeface="Rubik SemiBold"/>
                <a:ea typeface="Rubik SemiBold"/>
                <a:cs typeface="Rubik SemiBold"/>
                <a:sym typeface="Rubik SemiBold"/>
              </a:rPr>
              <a:t> </a:t>
            </a:r>
            <a:r>
              <a:rPr lang="en-US" sz="1100" dirty="0" err="1">
                <a:latin typeface="Rubik SemiBold"/>
                <a:ea typeface="Rubik SemiBold"/>
                <a:cs typeface="Rubik SemiBold"/>
                <a:sym typeface="Rubik SemiBold"/>
              </a:rPr>
              <a:t>pendapatan</a:t>
            </a:r>
            <a:r>
              <a:rPr lang="en-US" sz="1100" dirty="0">
                <a:latin typeface="Rubik SemiBold"/>
                <a:ea typeface="Rubik SemiBold"/>
                <a:cs typeface="Rubik SemiBold"/>
                <a:sym typeface="Rubik SemiBold"/>
              </a:rPr>
              <a:t> </a:t>
            </a:r>
            <a:r>
              <a:rPr lang="en-US" sz="1100" dirty="0" err="1">
                <a:latin typeface="Rubik SemiBold"/>
                <a:ea typeface="Rubik SemiBold"/>
                <a:cs typeface="Rubik SemiBold"/>
                <a:sym typeface="Rubik SemiBold"/>
              </a:rPr>
              <a:t>kurang</a:t>
            </a:r>
            <a:r>
              <a:rPr lang="en-US" sz="1100" dirty="0">
                <a:latin typeface="Rubik SemiBold"/>
                <a:ea typeface="Rubik SemiBold"/>
                <a:cs typeface="Rubik SemiBold"/>
                <a:sym typeface="Rubik SemiBold"/>
              </a:rPr>
              <a:t> </a:t>
            </a:r>
            <a:r>
              <a:rPr lang="en-US" sz="1100" dirty="0" err="1">
                <a:latin typeface="Rubik SemiBold"/>
                <a:ea typeface="Rubik SemiBold"/>
                <a:cs typeface="Rubik SemiBold"/>
                <a:sym typeface="Rubik SemiBold"/>
              </a:rPr>
              <a:t>sedikit</a:t>
            </a:r>
            <a:r>
              <a:rPr lang="en-US" sz="1100" dirty="0">
                <a:latin typeface="Rubik SemiBold"/>
                <a:ea typeface="Rubik SemiBold"/>
                <a:cs typeface="Rubik SemiBold"/>
                <a:sym typeface="Rubik SemiBold"/>
              </a:rPr>
              <a:t> </a:t>
            </a:r>
            <a:r>
              <a:rPr lang="en-US" sz="1100" dirty="0" err="1">
                <a:latin typeface="Rubik SemiBold"/>
                <a:ea typeface="Rubik SemiBold"/>
                <a:cs typeface="Rubik SemiBold"/>
                <a:sym typeface="Rubik SemiBold"/>
              </a:rPr>
              <a:t>dari</a:t>
            </a:r>
            <a:r>
              <a:rPr lang="en-US" sz="1100" dirty="0">
                <a:latin typeface="Rubik SemiBold"/>
                <a:ea typeface="Rubik SemiBold"/>
                <a:cs typeface="Rubik SemiBold"/>
                <a:sym typeface="Rubik SemiBold"/>
              </a:rPr>
              <a:t> </a:t>
            </a:r>
            <a:r>
              <a:rPr lang="en-US" sz="1100" dirty="0" err="1">
                <a:latin typeface="Rubik SemiBold"/>
                <a:ea typeface="Rubik SemiBold"/>
                <a:cs typeface="Rubik SemiBold"/>
                <a:sym typeface="Rubik SemiBold"/>
              </a:rPr>
              <a:t>kota</a:t>
            </a:r>
            <a:r>
              <a:rPr lang="en-US" sz="1100" dirty="0">
                <a:latin typeface="Rubik SemiBold"/>
                <a:ea typeface="Rubik SemiBold"/>
                <a:cs typeface="Rubik SemiBold"/>
                <a:sym typeface="Rubik SemiBold"/>
              </a:rPr>
              <a:t> Houston </a:t>
            </a:r>
            <a:r>
              <a:rPr lang="en-US" sz="1100" dirty="0" err="1">
                <a:latin typeface="Rubik SemiBold"/>
                <a:ea typeface="Rubik SemiBold"/>
                <a:cs typeface="Rubik SemiBold"/>
                <a:sym typeface="Rubik SemiBold"/>
              </a:rPr>
              <a:t>dengan</a:t>
            </a:r>
            <a:r>
              <a:rPr lang="en-US" sz="1100" dirty="0">
                <a:latin typeface="Rubik SemiBold"/>
                <a:ea typeface="Rubik SemiBold"/>
                <a:cs typeface="Rubik SemiBold"/>
                <a:sym typeface="Rubik SemiBold"/>
              </a:rPr>
              <a:t> </a:t>
            </a:r>
            <a:r>
              <a:rPr lang="en-US" sz="1100" dirty="0" err="1">
                <a:latin typeface="Rubik SemiBold"/>
                <a:ea typeface="Rubik SemiBold"/>
                <a:cs typeface="Rubik SemiBold"/>
                <a:sym typeface="Rubik SemiBold"/>
              </a:rPr>
              <a:t>pendapatan</a:t>
            </a:r>
            <a:r>
              <a:rPr lang="en-US" sz="1100" dirty="0">
                <a:latin typeface="Rubik SemiBold"/>
                <a:ea typeface="Rubik SemiBold"/>
                <a:cs typeface="Rubik SemiBold"/>
                <a:sym typeface="Rubik SemiBold"/>
              </a:rPr>
              <a:t> </a:t>
            </a:r>
            <a:r>
              <a:rPr lang="en-US" sz="1100" dirty="0" err="1">
                <a:latin typeface="Rubik SemiBold"/>
                <a:ea typeface="Rubik SemiBold"/>
                <a:cs typeface="Rubik SemiBold"/>
                <a:sym typeface="Rubik SemiBold"/>
              </a:rPr>
              <a:t>sebesar</a:t>
            </a:r>
            <a:r>
              <a:rPr lang="en-US" sz="1100" dirty="0">
                <a:latin typeface="Rubik SemiBold"/>
                <a:ea typeface="Rubik SemiBold"/>
                <a:cs typeface="Rubik SemiBold"/>
                <a:sym typeface="Rubik SemiBold"/>
              </a:rPr>
              <a:t> 33,380 </a:t>
            </a:r>
            <a:r>
              <a:rPr lang="en-US" sz="1100" dirty="0" err="1">
                <a:latin typeface="Rubik SemiBold"/>
                <a:ea typeface="Rubik SemiBold"/>
                <a:cs typeface="Rubik SemiBold"/>
                <a:sym typeface="Rubik SemiBold"/>
              </a:rPr>
              <a:t>dengan</a:t>
            </a:r>
            <a:r>
              <a:rPr lang="en-US" sz="1100" dirty="0">
                <a:latin typeface="Rubik SemiBold"/>
                <a:ea typeface="Rubik SemiBold"/>
                <a:cs typeface="Rubik SemiBold"/>
                <a:sym typeface="Rubik SemiBold"/>
              </a:rPr>
              <a:t> </a:t>
            </a:r>
            <a:r>
              <a:rPr lang="en-US" sz="1100" dirty="0" err="1">
                <a:latin typeface="Rubik SemiBold"/>
                <a:ea typeface="Rubik SemiBold"/>
                <a:cs typeface="Rubik SemiBold"/>
                <a:sym typeface="Rubik SemiBold"/>
              </a:rPr>
              <a:t>kontribus</a:t>
            </a:r>
            <a:r>
              <a:rPr lang="en-US" sz="1100" dirty="0">
                <a:latin typeface="Rubik SemiBold"/>
                <a:ea typeface="Rubik SemiBold"/>
                <a:cs typeface="Rubik SemiBold"/>
                <a:sym typeface="Rubik SemiBold"/>
              </a:rPr>
              <a:t> </a:t>
            </a:r>
            <a:r>
              <a:rPr lang="en-US" sz="1100" dirty="0" err="1">
                <a:latin typeface="Rubik SemiBold"/>
                <a:ea typeface="Rubik SemiBold"/>
                <a:cs typeface="Rubik SemiBold"/>
                <a:sym typeface="Rubik SemiBold"/>
              </a:rPr>
              <a:t>sebesar</a:t>
            </a:r>
            <a:r>
              <a:rPr lang="en-US" sz="1100" dirty="0">
                <a:latin typeface="Rubik SemiBold"/>
                <a:ea typeface="Rubik SemiBold"/>
                <a:cs typeface="Rubik SemiBold"/>
                <a:sym typeface="Rubik SemiBold"/>
              </a:rPr>
              <a:t> 1,90%</a:t>
            </a:r>
          </a:p>
          <a:p>
            <a:pPr marL="171450" lvl="0" indent="-1714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100" dirty="0">
              <a:latin typeface="Rubik SemiBold"/>
              <a:ea typeface="Rubik SemiBold"/>
              <a:cs typeface="Rubik SemiBold"/>
              <a:sym typeface="Rubik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latin typeface="Rubik SemiBold"/>
              <a:ea typeface="Rubik SemiBold"/>
              <a:cs typeface="Rubik SemiBold"/>
              <a:sym typeface="Rubik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latin typeface="Rubik SemiBold"/>
              <a:ea typeface="Rubik SemiBold"/>
              <a:cs typeface="Rubik SemiBold"/>
              <a:sym typeface="Rubik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latin typeface="Rubik SemiBold"/>
              <a:ea typeface="Rubik SemiBold"/>
              <a:cs typeface="Rubik SemiBold"/>
              <a:sym typeface="Rubik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latin typeface="Rubik SemiBold"/>
              <a:ea typeface="Rubik SemiBold"/>
              <a:cs typeface="Rubik SemiBold"/>
              <a:sym typeface="Rubik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latin typeface="Rubik SemiBold"/>
              <a:ea typeface="Rubik SemiBold"/>
              <a:cs typeface="Rubik SemiBold"/>
              <a:sym typeface="Rubik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latin typeface="Rubik SemiBold"/>
              <a:ea typeface="Rubik SemiBold"/>
              <a:cs typeface="Rubik SemiBold"/>
              <a:sym typeface="Rubik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latin typeface="Rubik SemiBold"/>
              <a:ea typeface="Rubik SemiBold"/>
              <a:cs typeface="Rubik SemiBold"/>
              <a:sym typeface="Rubik SemiBold"/>
            </a:endParaRPr>
          </a:p>
        </p:txBody>
      </p:sp>
      <p:pic>
        <p:nvPicPr>
          <p:cNvPr id="7" name="Google Shape;95;p16">
            <a:extLst>
              <a:ext uri="{FF2B5EF4-FFF2-40B4-BE49-F238E27FC236}">
                <a16:creationId xmlns:a16="http://schemas.microsoft.com/office/drawing/2014/main" id="{9DE7EAFC-C146-6B88-81DD-A28B79156E3A}"/>
              </a:ext>
            </a:extLst>
          </p:cNvPr>
          <p:cNvPicPr preferRelativeResize="0"/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0" y="-1"/>
            <a:ext cx="9144001" cy="51435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806885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5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95;p16">
            <a:extLst>
              <a:ext uri="{FF2B5EF4-FFF2-40B4-BE49-F238E27FC236}">
                <a16:creationId xmlns:a16="http://schemas.microsoft.com/office/drawing/2014/main" id="{D431BD7B-A399-C0A7-ACD7-CBA651EC488F}"/>
              </a:ext>
            </a:extLst>
          </p:cNvPr>
          <p:cNvPicPr preferRelativeResize="0"/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6"/>
          <p:cNvPicPr preferRelativeResize="0"/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42B2EE18-B8CE-41B2-CFF7-53467F3350B0}"/>
              </a:ext>
            </a:extLst>
          </p:cNvPr>
          <p:cNvGrpSpPr/>
          <p:nvPr/>
        </p:nvGrpSpPr>
        <p:grpSpPr>
          <a:xfrm>
            <a:off x="5845360" y="-192544"/>
            <a:ext cx="3200918" cy="1225740"/>
            <a:chOff x="5943082" y="-87842"/>
            <a:chExt cx="3200918" cy="1225740"/>
          </a:xfrm>
        </p:grpSpPr>
        <p:pic>
          <p:nvPicPr>
            <p:cNvPr id="97" name="Google Shape;97;p16"/>
            <p:cNvPicPr preferRelativeResize="0"/>
            <p:nvPr/>
          </p:nvPicPr>
          <p:blipFill rotWithShape="1">
            <a:blip r:embed="rId4">
              <a:alphaModFix/>
            </a:blip>
            <a:srcRect t="5658" b="5649"/>
            <a:stretch/>
          </p:blipFill>
          <p:spPr>
            <a:xfrm>
              <a:off x="5943082" y="254378"/>
              <a:ext cx="1399902" cy="5413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" name="Google Shape;59;p13">
              <a:extLst>
                <a:ext uri="{FF2B5EF4-FFF2-40B4-BE49-F238E27FC236}">
                  <a16:creationId xmlns:a16="http://schemas.microsoft.com/office/drawing/2014/main" id="{3D5349EE-A2D8-8D55-FE56-B159E4E55551}"/>
                </a:ext>
              </a:extLst>
            </p:cNvPr>
            <p:cNvSpPr txBox="1"/>
            <p:nvPr/>
          </p:nvSpPr>
          <p:spPr>
            <a:xfrm>
              <a:off x="7263766" y="334043"/>
              <a:ext cx="348613" cy="4616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>
                  <a:solidFill>
                    <a:srgbClr val="616161"/>
                  </a:solidFill>
                  <a:latin typeface="Rubik SemiBold"/>
                  <a:ea typeface="Rubik SemiBold"/>
                  <a:cs typeface="Rubik SemiBold"/>
                  <a:sym typeface="Rubik SemiBold"/>
                </a:rPr>
                <a:t>X</a:t>
              </a:r>
              <a:endParaRPr sz="1800" dirty="0">
                <a:solidFill>
                  <a:srgbClr val="616161"/>
                </a:solidFill>
                <a:latin typeface="Rubik SemiBold"/>
                <a:ea typeface="Rubik SemiBold"/>
                <a:cs typeface="Rubik SemiBold"/>
                <a:sym typeface="Rubik SemiBold"/>
              </a:endParaRP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9382E4C-9F15-A7BD-2020-251D2A27158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443136" y="-87842"/>
              <a:ext cx="1700864" cy="1225740"/>
            </a:xfrm>
            <a:prstGeom prst="rect">
              <a:avLst/>
            </a:prstGeom>
            <a:ln>
              <a:noFill/>
            </a:ln>
            <a:effectLst/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6160399-E0EF-715E-2962-AB0E11B0171E}"/>
              </a:ext>
            </a:extLst>
          </p:cNvPr>
          <p:cNvGrpSpPr/>
          <p:nvPr/>
        </p:nvGrpSpPr>
        <p:grpSpPr>
          <a:xfrm>
            <a:off x="5845360" y="-192544"/>
            <a:ext cx="3200918" cy="1225740"/>
            <a:chOff x="5943082" y="-87842"/>
            <a:chExt cx="3200918" cy="1225740"/>
          </a:xfrm>
        </p:grpSpPr>
        <p:pic>
          <p:nvPicPr>
            <p:cNvPr id="14" name="Google Shape;97;p16">
              <a:extLst>
                <a:ext uri="{FF2B5EF4-FFF2-40B4-BE49-F238E27FC236}">
                  <a16:creationId xmlns:a16="http://schemas.microsoft.com/office/drawing/2014/main" id="{94A6A1E0-3E80-1702-5338-3202752BAF8B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 t="5658" b="5649"/>
            <a:stretch/>
          </p:blipFill>
          <p:spPr>
            <a:xfrm>
              <a:off x="5943082" y="254378"/>
              <a:ext cx="1399902" cy="5413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" name="Google Shape;59;p13">
              <a:extLst>
                <a:ext uri="{FF2B5EF4-FFF2-40B4-BE49-F238E27FC236}">
                  <a16:creationId xmlns:a16="http://schemas.microsoft.com/office/drawing/2014/main" id="{88B7BAFA-881F-8BF9-FFE9-6318513DA617}"/>
                </a:ext>
              </a:extLst>
            </p:cNvPr>
            <p:cNvSpPr txBox="1"/>
            <p:nvPr/>
          </p:nvSpPr>
          <p:spPr>
            <a:xfrm>
              <a:off x="7263766" y="334043"/>
              <a:ext cx="348613" cy="4616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>
                  <a:solidFill>
                    <a:srgbClr val="616161"/>
                  </a:solidFill>
                  <a:latin typeface="Rubik SemiBold"/>
                  <a:ea typeface="Rubik SemiBold"/>
                  <a:cs typeface="Rubik SemiBold"/>
                  <a:sym typeface="Rubik SemiBold"/>
                </a:rPr>
                <a:t>X</a:t>
              </a:r>
              <a:endParaRPr sz="1800" dirty="0">
                <a:solidFill>
                  <a:srgbClr val="616161"/>
                </a:solidFill>
                <a:latin typeface="Rubik SemiBold"/>
                <a:ea typeface="Rubik SemiBold"/>
                <a:cs typeface="Rubik SemiBold"/>
                <a:sym typeface="Rubik SemiBold"/>
              </a:endParaRP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D264CE64-5578-29DD-49FF-77E330CB680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443136" y="-87842"/>
              <a:ext cx="1700864" cy="1225740"/>
            </a:xfrm>
            <a:prstGeom prst="rect">
              <a:avLst/>
            </a:prstGeom>
            <a:ln>
              <a:noFill/>
            </a:ln>
            <a:effectLst/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88B94DC8-FD20-E9F6-558A-0AA8EE1B3AF4}"/>
              </a:ext>
            </a:extLst>
          </p:cNvPr>
          <p:cNvSpPr txBox="1"/>
          <p:nvPr/>
        </p:nvSpPr>
        <p:spPr>
          <a:xfrm>
            <a:off x="548572" y="770641"/>
            <a:ext cx="8046855" cy="5447645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latin typeface="Rubik SemiBold"/>
                <a:ea typeface="Rubik SemiBold"/>
                <a:cs typeface="Rubik SemiBold"/>
                <a:sym typeface="Rubik SemiBold"/>
              </a:rPr>
              <a:t>       History </a:t>
            </a:r>
            <a:r>
              <a:rPr lang="en-US" sz="1100" dirty="0" err="1">
                <a:latin typeface="Rubik SemiBold"/>
                <a:ea typeface="Rubik SemiBold"/>
                <a:cs typeface="Rubik SemiBold"/>
                <a:sym typeface="Rubik SemiBold"/>
              </a:rPr>
              <a:t>penjualan</a:t>
            </a:r>
            <a:r>
              <a:rPr lang="en-US" sz="1100" dirty="0">
                <a:latin typeface="Rubik SemiBold"/>
                <a:ea typeface="Rubik SemiBold"/>
                <a:cs typeface="Rubik SemiBold"/>
                <a:sym typeface="Rubik SemiBold"/>
              </a:rPr>
              <a:t> </a:t>
            </a:r>
            <a:r>
              <a:rPr lang="en-US" sz="1100" b="1" dirty="0">
                <a:latin typeface="Rubik SemiBold"/>
                <a:ea typeface="Rubik SemiBold"/>
                <a:cs typeface="Rubik SemiBold"/>
                <a:sym typeface="Rubik SemiBold"/>
              </a:rPr>
              <a:t>PT. Sejahtera Bersama </a:t>
            </a:r>
            <a:r>
              <a:rPr lang="en-US" sz="1100" dirty="0" err="1">
                <a:latin typeface="Rubik SemiBold"/>
                <a:ea typeface="Rubik SemiBold"/>
                <a:cs typeface="Rubik SemiBold"/>
                <a:sym typeface="Rubik SemiBold"/>
              </a:rPr>
              <a:t>mengalami</a:t>
            </a:r>
            <a:r>
              <a:rPr lang="en-US" sz="1100" dirty="0">
                <a:latin typeface="Rubik SemiBold"/>
                <a:ea typeface="Rubik SemiBold"/>
                <a:cs typeface="Rubik SemiBold"/>
                <a:sym typeface="Rubik SemiBold"/>
              </a:rPr>
              <a:t> </a:t>
            </a:r>
            <a:r>
              <a:rPr lang="en-US" sz="1100" dirty="0" err="1">
                <a:latin typeface="Rubik SemiBold"/>
                <a:ea typeface="Rubik SemiBold"/>
                <a:cs typeface="Rubik SemiBold"/>
                <a:sym typeface="Rubik SemiBold"/>
              </a:rPr>
              <a:t>penurunan</a:t>
            </a:r>
            <a:r>
              <a:rPr lang="en-US" sz="1100" dirty="0">
                <a:latin typeface="Rubik SemiBold"/>
                <a:ea typeface="Rubik SemiBold"/>
                <a:cs typeface="Rubik SemiBold"/>
                <a:sym typeface="Rubik SemiBold"/>
              </a:rPr>
              <a:t> </a:t>
            </a:r>
            <a:r>
              <a:rPr lang="en-US" sz="1100" dirty="0" err="1">
                <a:latin typeface="Rubik SemiBold"/>
                <a:ea typeface="Rubik SemiBold"/>
                <a:cs typeface="Rubik SemiBold"/>
                <a:sym typeface="Rubik SemiBold"/>
              </a:rPr>
              <a:t>dari</a:t>
            </a:r>
            <a:r>
              <a:rPr lang="en-US" sz="1100" dirty="0">
                <a:latin typeface="Rubik SemiBold"/>
                <a:ea typeface="Rubik SemiBold"/>
                <a:cs typeface="Rubik SemiBold"/>
                <a:sym typeface="Rubik SemiBold"/>
              </a:rPr>
              <a:t> </a:t>
            </a:r>
            <a:r>
              <a:rPr lang="en-US" sz="1100" dirty="0" err="1">
                <a:latin typeface="Rubik SemiBold"/>
                <a:ea typeface="Rubik SemiBold"/>
                <a:cs typeface="Rubik SemiBold"/>
                <a:sym typeface="Rubik SemiBold"/>
              </a:rPr>
              <a:t>tahun</a:t>
            </a:r>
            <a:r>
              <a:rPr lang="en-US" sz="1100" dirty="0">
                <a:latin typeface="Rubik SemiBold"/>
                <a:ea typeface="Rubik SemiBold"/>
                <a:cs typeface="Rubik SemiBold"/>
                <a:sym typeface="Rubik SemiBold"/>
              </a:rPr>
              <a:t> 2020 </a:t>
            </a:r>
            <a:r>
              <a:rPr lang="en-US" sz="1100" dirty="0" err="1">
                <a:latin typeface="Rubik SemiBold"/>
                <a:ea typeface="Rubik SemiBold"/>
                <a:cs typeface="Rubik SemiBold"/>
                <a:sym typeface="Rubik SemiBold"/>
              </a:rPr>
              <a:t>sampai</a:t>
            </a:r>
            <a:r>
              <a:rPr lang="en-US" sz="1100" dirty="0">
                <a:latin typeface="Rubik SemiBold"/>
                <a:ea typeface="Rubik SemiBold"/>
                <a:cs typeface="Rubik SemiBold"/>
                <a:sym typeface="Rubik SemiBold"/>
              </a:rPr>
              <a:t> 2021, </a:t>
            </a:r>
            <a:r>
              <a:rPr lang="en-US" sz="1100" dirty="0" err="1">
                <a:latin typeface="Rubik SemiBold"/>
                <a:ea typeface="Rubik SemiBold"/>
                <a:cs typeface="Rubik SemiBold"/>
                <a:sym typeface="Rubik SemiBold"/>
              </a:rPr>
              <a:t>tetapi</a:t>
            </a:r>
            <a:r>
              <a:rPr lang="en-US" sz="1100" dirty="0">
                <a:latin typeface="Rubik SemiBold"/>
                <a:ea typeface="Rubik SemiBold"/>
                <a:cs typeface="Rubik SemiBold"/>
                <a:sym typeface="Rubik SemiBold"/>
              </a:rPr>
              <a:t> history </a:t>
            </a:r>
            <a:r>
              <a:rPr lang="en-US" sz="1100" dirty="0" err="1">
                <a:latin typeface="Rubik SemiBold"/>
                <a:ea typeface="Rubik SemiBold"/>
                <a:cs typeface="Rubik SemiBold"/>
                <a:sym typeface="Rubik SemiBold"/>
              </a:rPr>
              <a:t>penjualan</a:t>
            </a:r>
            <a:r>
              <a:rPr lang="en-US" sz="1100" dirty="0">
                <a:latin typeface="Rubik SemiBold"/>
                <a:ea typeface="Rubik SemiBold"/>
                <a:cs typeface="Rubik SemiBold"/>
                <a:sym typeface="Rubik SemiBold"/>
              </a:rPr>
              <a:t> juga </a:t>
            </a:r>
            <a:r>
              <a:rPr lang="en-US" sz="1100" dirty="0" err="1">
                <a:latin typeface="Rubik SemiBold"/>
                <a:ea typeface="Rubik SemiBold"/>
                <a:cs typeface="Rubik SemiBold"/>
                <a:sym typeface="Rubik SemiBold"/>
              </a:rPr>
              <a:t>menunjukkan</a:t>
            </a:r>
            <a:r>
              <a:rPr lang="en-US" sz="1100" dirty="0">
                <a:latin typeface="Rubik SemiBold"/>
                <a:ea typeface="Rubik SemiBold"/>
                <a:cs typeface="Rubik SemiBold"/>
                <a:sym typeface="Rubik SemiBold"/>
              </a:rPr>
              <a:t> </a:t>
            </a:r>
            <a:r>
              <a:rPr lang="en-US" sz="1100" dirty="0" err="1">
                <a:latin typeface="Rubik SemiBold"/>
                <a:ea typeface="Rubik SemiBold"/>
                <a:cs typeface="Rubik SemiBold"/>
                <a:sym typeface="Rubik SemiBold"/>
              </a:rPr>
              <a:t>terdapat</a:t>
            </a:r>
            <a:r>
              <a:rPr lang="en-US" sz="1100" dirty="0">
                <a:latin typeface="Rubik SemiBold"/>
                <a:ea typeface="Rubik SemiBold"/>
                <a:cs typeface="Rubik SemiBold"/>
                <a:sym typeface="Rubik SemiBold"/>
              </a:rPr>
              <a:t> </a:t>
            </a:r>
            <a:r>
              <a:rPr lang="en-US" sz="1100" dirty="0" err="1">
                <a:latin typeface="Rubik SemiBold"/>
                <a:ea typeface="Rubik SemiBold"/>
                <a:cs typeface="Rubik SemiBold"/>
                <a:sym typeface="Rubik SemiBold"/>
              </a:rPr>
              <a:t>lonjakan</a:t>
            </a:r>
            <a:r>
              <a:rPr lang="en-US" sz="1100" dirty="0">
                <a:latin typeface="Rubik SemiBold"/>
                <a:ea typeface="Rubik SemiBold"/>
                <a:cs typeface="Rubik SemiBold"/>
                <a:sym typeface="Rubik SemiBold"/>
              </a:rPr>
              <a:t> </a:t>
            </a:r>
            <a:r>
              <a:rPr lang="en-US" sz="1100" dirty="0" err="1">
                <a:latin typeface="Rubik SemiBold"/>
                <a:ea typeface="Rubik SemiBold"/>
                <a:cs typeface="Rubik SemiBold"/>
                <a:sym typeface="Rubik SemiBold"/>
              </a:rPr>
              <a:t>kenaikan</a:t>
            </a:r>
            <a:r>
              <a:rPr lang="en-US" sz="1100" dirty="0">
                <a:latin typeface="Rubik SemiBold"/>
                <a:ea typeface="Rubik SemiBold"/>
                <a:cs typeface="Rubik SemiBold"/>
                <a:sym typeface="Rubik SemiBold"/>
              </a:rPr>
              <a:t> </a:t>
            </a:r>
            <a:r>
              <a:rPr lang="en-US" sz="1100" dirty="0" err="1">
                <a:latin typeface="Rubik SemiBold"/>
                <a:ea typeface="Rubik SemiBold"/>
                <a:cs typeface="Rubik SemiBold"/>
                <a:sym typeface="Rubik SemiBold"/>
              </a:rPr>
              <a:t>penjualan</a:t>
            </a:r>
            <a:r>
              <a:rPr lang="en-US" sz="1100" dirty="0">
                <a:latin typeface="Rubik SemiBold"/>
                <a:ea typeface="Rubik SemiBold"/>
                <a:cs typeface="Rubik SemiBold"/>
                <a:sym typeface="Rubik SemiBold"/>
              </a:rPr>
              <a:t> pada </a:t>
            </a:r>
            <a:r>
              <a:rPr lang="en-US" sz="1100" dirty="0" err="1">
                <a:latin typeface="Rubik SemiBold"/>
                <a:ea typeface="Rubik SemiBold"/>
                <a:cs typeface="Rubik SemiBold"/>
                <a:sym typeface="Rubik SemiBold"/>
              </a:rPr>
              <a:t>bulan</a:t>
            </a:r>
            <a:r>
              <a:rPr lang="en-US" sz="1100" dirty="0">
                <a:latin typeface="Rubik SemiBold"/>
                <a:ea typeface="Rubik SemiBold"/>
                <a:cs typeface="Rubik SemiBold"/>
                <a:sym typeface="Rubik SemiBold"/>
              </a:rPr>
              <a:t> September 2020 dan </a:t>
            </a:r>
            <a:r>
              <a:rPr lang="en-US" sz="1100" dirty="0" err="1">
                <a:latin typeface="Rubik SemiBold"/>
                <a:ea typeface="Rubik SemiBold"/>
                <a:cs typeface="Rubik SemiBold"/>
                <a:sym typeface="Rubik SemiBold"/>
              </a:rPr>
              <a:t>lonjakan</a:t>
            </a:r>
            <a:r>
              <a:rPr lang="en-US" sz="1100" dirty="0">
                <a:latin typeface="Rubik SemiBold"/>
                <a:ea typeface="Rubik SemiBold"/>
                <a:cs typeface="Rubik SemiBold"/>
                <a:sym typeface="Rubik SemiBold"/>
              </a:rPr>
              <a:t> </a:t>
            </a:r>
            <a:r>
              <a:rPr lang="en-US" sz="1100" dirty="0" err="1">
                <a:latin typeface="Rubik SemiBold"/>
                <a:ea typeface="Rubik SemiBold"/>
                <a:cs typeface="Rubik SemiBold"/>
                <a:sym typeface="Rubik SemiBold"/>
              </a:rPr>
              <a:t>tertinggi</a:t>
            </a:r>
            <a:r>
              <a:rPr lang="en-US" sz="1100" dirty="0">
                <a:latin typeface="Rubik SemiBold"/>
                <a:ea typeface="Rubik SemiBold"/>
                <a:cs typeface="Rubik SemiBold"/>
                <a:sym typeface="Rubik SemiBold"/>
              </a:rPr>
              <a:t> </a:t>
            </a:r>
            <a:r>
              <a:rPr lang="en-US" sz="1100" dirty="0" err="1">
                <a:latin typeface="Rubik SemiBold"/>
                <a:ea typeface="Rubik SemiBold"/>
                <a:cs typeface="Rubik SemiBold"/>
                <a:sym typeface="Rubik SemiBold"/>
              </a:rPr>
              <a:t>dengan</a:t>
            </a:r>
            <a:r>
              <a:rPr lang="en-US" sz="1100" dirty="0">
                <a:latin typeface="Rubik SemiBold"/>
                <a:ea typeface="Rubik SemiBold"/>
                <a:cs typeface="Rubik SemiBold"/>
                <a:sym typeface="Rubik SemiBold"/>
              </a:rPr>
              <a:t> </a:t>
            </a:r>
            <a:r>
              <a:rPr lang="en-US" sz="1100" dirty="0" err="1">
                <a:latin typeface="Rubik SemiBold"/>
                <a:ea typeface="Rubik SemiBold"/>
                <a:cs typeface="Rubik SemiBold"/>
                <a:sym typeface="Rubik SemiBold"/>
              </a:rPr>
              <a:t>pendapatan</a:t>
            </a:r>
            <a:r>
              <a:rPr lang="en-US" sz="1100" dirty="0">
                <a:latin typeface="Rubik SemiBold"/>
                <a:ea typeface="Rubik SemiBold"/>
                <a:cs typeface="Rubik SemiBold"/>
                <a:sym typeface="Rubik SemiBold"/>
              </a:rPr>
              <a:t> </a:t>
            </a:r>
            <a:r>
              <a:rPr lang="en-US" sz="1100" dirty="0" err="1">
                <a:latin typeface="Rubik SemiBold"/>
                <a:ea typeface="Rubik SemiBold"/>
                <a:cs typeface="Rubik SemiBold"/>
                <a:sym typeface="Rubik SemiBold"/>
              </a:rPr>
              <a:t>diatas</a:t>
            </a:r>
            <a:r>
              <a:rPr lang="en-US" sz="1100" dirty="0">
                <a:latin typeface="Rubik SemiBold"/>
                <a:ea typeface="Rubik SemiBold"/>
                <a:cs typeface="Rubik SemiBold"/>
                <a:sym typeface="Rubik SemiBold"/>
              </a:rPr>
              <a:t> 90 </a:t>
            </a:r>
            <a:r>
              <a:rPr lang="en-US" sz="1100" dirty="0" err="1">
                <a:latin typeface="Rubik SemiBold"/>
                <a:ea typeface="Rubik SemiBold"/>
                <a:cs typeface="Rubik SemiBold"/>
                <a:sym typeface="Rubik SemiBold"/>
              </a:rPr>
              <a:t>ribu</a:t>
            </a:r>
            <a:r>
              <a:rPr lang="en-US" sz="1100" dirty="0">
                <a:latin typeface="Rubik SemiBold"/>
                <a:ea typeface="Rubik SemiBold"/>
                <a:cs typeface="Rubik SemiBold"/>
                <a:sym typeface="Rubik SemiBold"/>
              </a:rPr>
              <a:t> pada </a:t>
            </a:r>
            <a:r>
              <a:rPr lang="en-US" sz="1100" dirty="0" err="1">
                <a:latin typeface="Rubik SemiBold"/>
                <a:ea typeface="Rubik SemiBold"/>
                <a:cs typeface="Rubik SemiBold"/>
                <a:sym typeface="Rubik SemiBold"/>
              </a:rPr>
              <a:t>bulan</a:t>
            </a:r>
            <a:r>
              <a:rPr lang="en-US" sz="1100" dirty="0">
                <a:latin typeface="Rubik SemiBold"/>
                <a:ea typeface="Rubik SemiBold"/>
                <a:cs typeface="Rubik SemiBold"/>
                <a:sym typeface="Rubik SemiBold"/>
              </a:rPr>
              <a:t> </a:t>
            </a:r>
            <a:r>
              <a:rPr lang="en-US" sz="1100" dirty="0" err="1">
                <a:latin typeface="Rubik SemiBold"/>
                <a:ea typeface="Rubik SemiBold"/>
                <a:cs typeface="Rubik SemiBold"/>
                <a:sym typeface="Rubik SemiBold"/>
              </a:rPr>
              <a:t>Juni</a:t>
            </a:r>
            <a:r>
              <a:rPr lang="en-US" sz="1100" dirty="0">
                <a:latin typeface="Rubik SemiBold"/>
                <a:ea typeface="Rubik SemiBold"/>
                <a:cs typeface="Rubik SemiBold"/>
                <a:sym typeface="Rubik SemiBold"/>
              </a:rPr>
              <a:t> 2021. Hal </a:t>
            </a:r>
            <a:r>
              <a:rPr lang="en-US" sz="1100" dirty="0" err="1">
                <a:latin typeface="Rubik SemiBold"/>
                <a:ea typeface="Rubik SemiBold"/>
                <a:cs typeface="Rubik SemiBold"/>
                <a:sym typeface="Rubik SemiBold"/>
              </a:rPr>
              <a:t>ini</a:t>
            </a:r>
            <a:r>
              <a:rPr lang="en-US" sz="1100" dirty="0">
                <a:latin typeface="Rubik SemiBold"/>
                <a:ea typeface="Rubik SemiBold"/>
                <a:cs typeface="Rubik SemiBold"/>
                <a:sym typeface="Rubik SemiBold"/>
              </a:rPr>
              <a:t> </a:t>
            </a:r>
            <a:r>
              <a:rPr lang="en-US" sz="1100" dirty="0" err="1">
                <a:latin typeface="Rubik SemiBold"/>
                <a:ea typeface="Rubik SemiBold"/>
                <a:cs typeface="Rubik SemiBold"/>
                <a:sym typeface="Rubik SemiBold"/>
              </a:rPr>
              <a:t>menunjukkan</a:t>
            </a:r>
            <a:r>
              <a:rPr lang="en-US" sz="1100" dirty="0">
                <a:latin typeface="Rubik SemiBold"/>
                <a:ea typeface="Rubik SemiBold"/>
                <a:cs typeface="Rubik SemiBold"/>
                <a:sym typeface="Rubik SemiBold"/>
              </a:rPr>
              <a:t> </a:t>
            </a:r>
            <a:r>
              <a:rPr lang="en-US" sz="1100" dirty="0" err="1">
                <a:latin typeface="Rubik SemiBold"/>
                <a:ea typeface="Rubik SemiBold"/>
                <a:cs typeface="Rubik SemiBold"/>
                <a:sym typeface="Rubik SemiBold"/>
              </a:rPr>
              <a:t>bahwa</a:t>
            </a:r>
            <a:r>
              <a:rPr lang="en-US" sz="1100" dirty="0">
                <a:latin typeface="Rubik SemiBold"/>
                <a:ea typeface="Rubik SemiBold"/>
                <a:cs typeface="Rubik SemiBold"/>
                <a:sym typeface="Rubik SemiBold"/>
              </a:rPr>
              <a:t> </a:t>
            </a:r>
            <a:r>
              <a:rPr lang="en-US" sz="1100" dirty="0" err="1">
                <a:latin typeface="Rubik SemiBold"/>
                <a:ea typeface="Rubik SemiBold"/>
                <a:cs typeface="Rubik SemiBold"/>
                <a:sym typeface="Rubik SemiBold"/>
              </a:rPr>
              <a:t>Produk</a:t>
            </a:r>
            <a:r>
              <a:rPr lang="en-US" sz="1100" dirty="0">
                <a:latin typeface="Rubik SemiBold"/>
                <a:ea typeface="Rubik SemiBold"/>
                <a:cs typeface="Rubik SemiBold"/>
                <a:sym typeface="Rubik SemiBold"/>
              </a:rPr>
              <a:t> </a:t>
            </a:r>
            <a:r>
              <a:rPr lang="en-US" sz="1100" dirty="0" err="1">
                <a:latin typeface="Rubik SemiBold"/>
                <a:ea typeface="Rubik SemiBold"/>
                <a:cs typeface="Rubik SemiBold"/>
                <a:sym typeface="Rubik SemiBold"/>
              </a:rPr>
              <a:t>dari</a:t>
            </a:r>
            <a:r>
              <a:rPr lang="en-US" sz="1100" dirty="0">
                <a:latin typeface="Rubik SemiBold"/>
                <a:ea typeface="Rubik SemiBold"/>
                <a:cs typeface="Rubik SemiBold"/>
                <a:sym typeface="Rubik SemiBold"/>
              </a:rPr>
              <a:t> PT. Sejahtera Bersama </a:t>
            </a:r>
            <a:r>
              <a:rPr lang="en-US" sz="1100" dirty="0" err="1">
                <a:latin typeface="Rubik SemiBold"/>
                <a:ea typeface="Rubik SemiBold"/>
                <a:cs typeface="Rubik SemiBold"/>
                <a:sym typeface="Rubik SemiBold"/>
              </a:rPr>
              <a:t>memiliki</a:t>
            </a:r>
            <a:r>
              <a:rPr lang="en-US" sz="1100" dirty="0">
                <a:latin typeface="Rubik SemiBold"/>
                <a:ea typeface="Rubik SemiBold"/>
                <a:cs typeface="Rubik SemiBold"/>
                <a:sym typeface="Rubik SemiBold"/>
              </a:rPr>
              <a:t> </a:t>
            </a:r>
            <a:r>
              <a:rPr lang="en-US" sz="1100" dirty="0" err="1">
                <a:latin typeface="Rubik SemiBold"/>
                <a:ea typeface="Rubik SemiBold"/>
                <a:cs typeface="Rubik SemiBold"/>
                <a:sym typeface="Rubik SemiBold"/>
              </a:rPr>
              <a:t>daya</a:t>
            </a:r>
            <a:r>
              <a:rPr lang="en-US" sz="1100" dirty="0">
                <a:latin typeface="Rubik SemiBold"/>
                <a:ea typeface="Rubik SemiBold"/>
                <a:cs typeface="Rubik SemiBold"/>
                <a:sym typeface="Rubik SemiBold"/>
              </a:rPr>
              <a:t> </a:t>
            </a:r>
            <a:r>
              <a:rPr lang="en-US" sz="1100" dirty="0" err="1">
                <a:latin typeface="Rubik SemiBold"/>
                <a:ea typeface="Rubik SemiBold"/>
                <a:cs typeface="Rubik SemiBold"/>
                <a:sym typeface="Rubik SemiBold"/>
              </a:rPr>
              <a:t>saing</a:t>
            </a:r>
            <a:r>
              <a:rPr lang="en-US" sz="1100" dirty="0">
                <a:latin typeface="Rubik SemiBold"/>
                <a:ea typeface="Rubik SemiBold"/>
                <a:cs typeface="Rubik SemiBold"/>
                <a:sym typeface="Rubik SemiBold"/>
              </a:rPr>
              <a:t> yang </a:t>
            </a:r>
            <a:r>
              <a:rPr lang="en-US" sz="1100" dirty="0" err="1">
                <a:latin typeface="Rubik SemiBold"/>
                <a:ea typeface="Rubik SemiBold"/>
                <a:cs typeface="Rubik SemiBold"/>
                <a:sym typeface="Rubik SemiBold"/>
              </a:rPr>
              <a:t>baik</a:t>
            </a:r>
            <a:r>
              <a:rPr lang="en-US" sz="1100" dirty="0">
                <a:latin typeface="Rubik SemiBold"/>
                <a:ea typeface="Rubik SemiBold"/>
                <a:cs typeface="Rubik SemiBold"/>
                <a:sym typeface="Rubik SemiBold"/>
              </a:rPr>
              <a:t> </a:t>
            </a:r>
            <a:r>
              <a:rPr lang="en-US" sz="1100" dirty="0" err="1">
                <a:latin typeface="Rubik SemiBold"/>
                <a:ea typeface="Rubik SemiBold"/>
                <a:cs typeface="Rubik SemiBold"/>
                <a:sym typeface="Rubik SemiBold"/>
              </a:rPr>
              <a:t>dengan</a:t>
            </a:r>
            <a:r>
              <a:rPr lang="en-US" sz="1100" dirty="0">
                <a:latin typeface="Rubik SemiBold"/>
                <a:ea typeface="Rubik SemiBold"/>
                <a:cs typeface="Rubik SemiBold"/>
                <a:sym typeface="Rubik SemiBold"/>
              </a:rPr>
              <a:t> </a:t>
            </a:r>
            <a:r>
              <a:rPr lang="en-US" sz="1100" dirty="0" err="1">
                <a:latin typeface="Rubik SemiBold"/>
                <a:ea typeface="Rubik SemiBold"/>
                <a:cs typeface="Rubik SemiBold"/>
                <a:sym typeface="Rubik SemiBold"/>
              </a:rPr>
              <a:t>kompetitor</a:t>
            </a:r>
            <a:r>
              <a:rPr lang="en-US" sz="1100" dirty="0">
                <a:latin typeface="Rubik SemiBold"/>
                <a:ea typeface="Rubik SemiBold"/>
                <a:cs typeface="Rubik SemiBold"/>
                <a:sym typeface="Rubik SemiBold"/>
              </a:rPr>
              <a:t> </a:t>
            </a:r>
            <a:r>
              <a:rPr lang="en-US" sz="1100" dirty="0" err="1">
                <a:latin typeface="Rubik SemiBold"/>
                <a:ea typeface="Rubik SemiBold"/>
                <a:cs typeface="Rubik SemiBold"/>
                <a:sym typeface="Rubik SemiBold"/>
              </a:rPr>
              <a:t>lainnya</a:t>
            </a:r>
            <a:r>
              <a:rPr lang="en-US" sz="1100" dirty="0">
                <a:latin typeface="Rubik SemiBold"/>
                <a:ea typeface="Rubik SemiBold"/>
                <a:cs typeface="Rubik SemiBold"/>
                <a:sym typeface="Rubik SemiBold"/>
              </a:rPr>
              <a:t>. </a:t>
            </a:r>
            <a:r>
              <a:rPr lang="en-US" sz="1100" dirty="0" err="1">
                <a:latin typeface="Rubik SemiBold"/>
                <a:ea typeface="Rubik SemiBold"/>
                <a:cs typeface="Rubik SemiBold"/>
                <a:sym typeface="Rubik SemiBold"/>
              </a:rPr>
              <a:t>Untuk</a:t>
            </a:r>
            <a:r>
              <a:rPr lang="en-US" sz="1100" dirty="0">
                <a:latin typeface="Rubik SemiBold"/>
                <a:ea typeface="Rubik SemiBold"/>
                <a:cs typeface="Rubik SemiBold"/>
                <a:sym typeface="Rubik SemiBold"/>
              </a:rPr>
              <a:t> </a:t>
            </a:r>
            <a:r>
              <a:rPr lang="en-US" sz="1100" dirty="0" err="1">
                <a:latin typeface="Rubik SemiBold"/>
                <a:ea typeface="Rubik SemiBold"/>
                <a:cs typeface="Rubik SemiBold"/>
                <a:sym typeface="Rubik SemiBold"/>
              </a:rPr>
              <a:t>menstabilkan</a:t>
            </a:r>
            <a:r>
              <a:rPr lang="en-US" sz="1100" dirty="0">
                <a:latin typeface="Rubik SemiBold"/>
                <a:ea typeface="Rubik SemiBold"/>
                <a:cs typeface="Rubik SemiBold"/>
                <a:sym typeface="Rubik SemiBold"/>
              </a:rPr>
              <a:t> </a:t>
            </a:r>
            <a:r>
              <a:rPr lang="en-US" sz="1100" dirty="0" err="1">
                <a:latin typeface="Rubik SemiBold"/>
                <a:ea typeface="Rubik SemiBold"/>
                <a:cs typeface="Rubik SemiBold"/>
                <a:sym typeface="Rubik SemiBold"/>
              </a:rPr>
              <a:t>penjualan</a:t>
            </a:r>
            <a:r>
              <a:rPr lang="en-US" sz="1100" dirty="0">
                <a:latin typeface="Rubik SemiBold"/>
                <a:ea typeface="Rubik SemiBold"/>
                <a:cs typeface="Rubik SemiBold"/>
                <a:sym typeface="Rubik SemiBold"/>
              </a:rPr>
              <a:t> </a:t>
            </a:r>
            <a:r>
              <a:rPr lang="en-US" sz="1100" dirty="0" err="1">
                <a:latin typeface="Rubik SemiBold"/>
                <a:ea typeface="Rubik SemiBold"/>
                <a:cs typeface="Rubik SemiBold"/>
                <a:sym typeface="Rubik SemiBold"/>
              </a:rPr>
              <a:t>tersebut</a:t>
            </a:r>
            <a:r>
              <a:rPr lang="en-US" sz="1100" dirty="0">
                <a:latin typeface="Rubik SemiBold"/>
                <a:ea typeface="Rubik SemiBold"/>
                <a:cs typeface="Rubik SemiBold"/>
                <a:sym typeface="Rubik SemiBold"/>
              </a:rPr>
              <a:t>, </a:t>
            </a:r>
            <a:r>
              <a:rPr lang="en-US" sz="1100" dirty="0" err="1">
                <a:latin typeface="Rubik SemiBold"/>
                <a:ea typeface="Rubik SemiBold"/>
                <a:cs typeface="Rubik SemiBold"/>
                <a:sym typeface="Rubik SemiBold"/>
              </a:rPr>
              <a:t>pastinya</a:t>
            </a:r>
            <a:r>
              <a:rPr lang="en-US" sz="1100" dirty="0">
                <a:latin typeface="Rubik SemiBold"/>
                <a:ea typeface="Rubik SemiBold"/>
                <a:cs typeface="Rubik SemiBold"/>
                <a:sym typeface="Rubik SemiBold"/>
              </a:rPr>
              <a:t> </a:t>
            </a:r>
            <a:r>
              <a:rPr lang="en-US" sz="1100" dirty="0" err="1">
                <a:latin typeface="Rubik SemiBold"/>
                <a:ea typeface="Rubik SemiBold"/>
                <a:cs typeface="Rubik SemiBold"/>
                <a:sym typeface="Rubik SemiBold"/>
              </a:rPr>
              <a:t>perusahan</a:t>
            </a:r>
            <a:r>
              <a:rPr lang="en-US" sz="1100" dirty="0">
                <a:latin typeface="Rubik SemiBold"/>
                <a:ea typeface="Rubik SemiBold"/>
                <a:cs typeface="Rubik SemiBold"/>
                <a:sym typeface="Rubik SemiBold"/>
              </a:rPr>
              <a:t> </a:t>
            </a:r>
            <a:r>
              <a:rPr lang="en-US" sz="1100" dirty="0" err="1">
                <a:latin typeface="Rubik SemiBold"/>
                <a:ea typeface="Rubik SemiBold"/>
                <a:cs typeface="Rubik SemiBold"/>
                <a:sym typeface="Rubik SemiBold"/>
              </a:rPr>
              <a:t>berusaha</a:t>
            </a:r>
            <a:r>
              <a:rPr lang="en-US" sz="1100" dirty="0">
                <a:latin typeface="Rubik SemiBold"/>
                <a:ea typeface="Rubik SemiBold"/>
                <a:cs typeface="Rubik SemiBold"/>
                <a:sym typeface="Rubik SemiBold"/>
              </a:rPr>
              <a:t> </a:t>
            </a:r>
            <a:r>
              <a:rPr lang="en-US" sz="1100" dirty="0" err="1">
                <a:latin typeface="Rubik SemiBold"/>
                <a:ea typeface="Rubik SemiBold"/>
                <a:cs typeface="Rubik SemiBold"/>
                <a:sym typeface="Rubik SemiBold"/>
              </a:rPr>
              <a:t>keras</a:t>
            </a:r>
            <a:r>
              <a:rPr lang="en-US" sz="1100" dirty="0">
                <a:latin typeface="Rubik SemiBold"/>
                <a:ea typeface="Rubik SemiBold"/>
                <a:cs typeface="Rubik SemiBold"/>
                <a:sym typeface="Rubik SemiBold"/>
              </a:rPr>
              <a:t> </a:t>
            </a:r>
            <a:r>
              <a:rPr lang="en-US" sz="1100" dirty="0" err="1">
                <a:latin typeface="Rubik SemiBold"/>
                <a:ea typeface="Rubik SemiBold"/>
                <a:cs typeface="Rubik SemiBold"/>
                <a:sym typeface="Rubik SemiBold"/>
              </a:rPr>
              <a:t>untuk</a:t>
            </a:r>
            <a:r>
              <a:rPr lang="en-US" sz="1100" dirty="0">
                <a:latin typeface="Rubik SemiBold"/>
                <a:ea typeface="Rubik SemiBold"/>
                <a:cs typeface="Rubik SemiBold"/>
                <a:sym typeface="Rubik SemiBold"/>
              </a:rPr>
              <a:t> </a:t>
            </a:r>
            <a:r>
              <a:rPr lang="en-US" sz="1100" dirty="0" err="1">
                <a:latin typeface="Rubik SemiBold"/>
                <a:ea typeface="Rubik SemiBold"/>
                <a:cs typeface="Rubik SemiBold"/>
                <a:sym typeface="Rubik SemiBold"/>
              </a:rPr>
              <a:t>mengupayakan</a:t>
            </a:r>
            <a:r>
              <a:rPr lang="en-US" sz="1100" dirty="0">
                <a:latin typeface="Rubik SemiBold"/>
                <a:ea typeface="Rubik SemiBold"/>
                <a:cs typeface="Rubik SemiBold"/>
                <a:sym typeface="Rubik SemiBold"/>
              </a:rPr>
              <a:t> </a:t>
            </a:r>
            <a:r>
              <a:rPr lang="en-US" sz="1100" dirty="0" err="1">
                <a:latin typeface="Rubik SemiBold"/>
                <a:ea typeface="Rubik SemiBold"/>
                <a:cs typeface="Rubik SemiBold"/>
                <a:sym typeface="Rubik SemiBold"/>
              </a:rPr>
              <a:t>dalam</a:t>
            </a:r>
            <a:r>
              <a:rPr lang="en-US" sz="1100" dirty="0">
                <a:latin typeface="Rubik SemiBold"/>
                <a:ea typeface="Rubik SemiBold"/>
                <a:cs typeface="Rubik SemiBold"/>
                <a:sym typeface="Rubik SemiBold"/>
              </a:rPr>
              <a:t> </a:t>
            </a:r>
            <a:r>
              <a:rPr lang="en-US" sz="1100" dirty="0" err="1">
                <a:latin typeface="Rubik SemiBold"/>
                <a:ea typeface="Rubik SemiBold"/>
                <a:cs typeface="Rubik SemiBold"/>
                <a:sym typeface="Rubik SemiBold"/>
              </a:rPr>
              <a:t>memperkuat</a:t>
            </a:r>
            <a:r>
              <a:rPr lang="en-US" sz="1100" dirty="0">
                <a:latin typeface="Rubik SemiBold"/>
                <a:ea typeface="Rubik SemiBold"/>
                <a:cs typeface="Rubik SemiBold"/>
                <a:sym typeface="Rubik SemiBold"/>
              </a:rPr>
              <a:t> </a:t>
            </a:r>
            <a:r>
              <a:rPr lang="en-US" sz="1100" dirty="0" err="1">
                <a:latin typeface="Rubik SemiBold"/>
                <a:ea typeface="Rubik SemiBold"/>
                <a:cs typeface="Rubik SemiBold"/>
                <a:sym typeface="Rubik SemiBold"/>
              </a:rPr>
              <a:t>penjualan</a:t>
            </a:r>
            <a:r>
              <a:rPr lang="en-US" sz="1100" dirty="0">
                <a:latin typeface="Rubik SemiBold"/>
                <a:ea typeface="Rubik SemiBold"/>
                <a:cs typeface="Rubik SemiBold"/>
                <a:sym typeface="Rubik SemiBold"/>
              </a:rPr>
              <a:t>. Dari </a:t>
            </a:r>
            <a:r>
              <a:rPr lang="en-US" sz="1100" dirty="0" err="1">
                <a:latin typeface="Rubik SemiBold"/>
                <a:ea typeface="Rubik SemiBold"/>
                <a:cs typeface="Rubik SemiBold"/>
                <a:sym typeface="Rubik SemiBold"/>
              </a:rPr>
              <a:t>analisa</a:t>
            </a:r>
            <a:r>
              <a:rPr lang="en-US" sz="1100" dirty="0">
                <a:latin typeface="Rubik SemiBold"/>
                <a:ea typeface="Rubik SemiBold"/>
                <a:cs typeface="Rubik SemiBold"/>
                <a:sym typeface="Rubik SemiBold"/>
              </a:rPr>
              <a:t> yang </a:t>
            </a:r>
            <a:r>
              <a:rPr lang="en-US" sz="1100" dirty="0" err="1">
                <a:latin typeface="Rubik SemiBold"/>
                <a:ea typeface="Rubik SemiBold"/>
                <a:cs typeface="Rubik SemiBold"/>
                <a:sym typeface="Rubik SemiBold"/>
              </a:rPr>
              <a:t>telah</a:t>
            </a:r>
            <a:r>
              <a:rPr lang="en-US" sz="1100" dirty="0">
                <a:latin typeface="Rubik SemiBold"/>
                <a:ea typeface="Rubik SemiBold"/>
                <a:cs typeface="Rubik SemiBold"/>
                <a:sym typeface="Rubik SemiBold"/>
              </a:rPr>
              <a:t> </a:t>
            </a:r>
            <a:r>
              <a:rPr lang="en-US" sz="1100" dirty="0" err="1">
                <a:latin typeface="Rubik SemiBold"/>
                <a:ea typeface="Rubik SemiBold"/>
                <a:cs typeface="Rubik SemiBold"/>
                <a:sym typeface="Rubik SemiBold"/>
              </a:rPr>
              <a:t>dilakukan</a:t>
            </a:r>
            <a:r>
              <a:rPr lang="en-US" sz="1100" dirty="0">
                <a:latin typeface="Rubik SemiBold"/>
                <a:ea typeface="Rubik SemiBold"/>
                <a:cs typeface="Rubik SemiBold"/>
                <a:sym typeface="Rubik SemiBold"/>
              </a:rPr>
              <a:t>, </a:t>
            </a:r>
            <a:r>
              <a:rPr lang="en-US" sz="1100" dirty="0" err="1">
                <a:latin typeface="Rubik SemiBold"/>
                <a:ea typeface="Rubik SemiBold"/>
                <a:cs typeface="Rubik SemiBold"/>
                <a:sym typeface="Rubik SemiBold"/>
              </a:rPr>
              <a:t>terdapat</a:t>
            </a:r>
            <a:r>
              <a:rPr lang="en-US" sz="1100" dirty="0">
                <a:latin typeface="Rubik SemiBold"/>
                <a:ea typeface="Rubik SemiBold"/>
                <a:cs typeface="Rubik SemiBold"/>
                <a:sym typeface="Rubik SemiBold"/>
              </a:rPr>
              <a:t> </a:t>
            </a:r>
            <a:r>
              <a:rPr lang="en-US" sz="1100" dirty="0" err="1">
                <a:latin typeface="Rubik SemiBold"/>
                <a:ea typeface="Rubik SemiBold"/>
                <a:cs typeface="Rubik SemiBold"/>
                <a:sym typeface="Rubik SemiBold"/>
              </a:rPr>
              <a:t>usulan</a:t>
            </a:r>
            <a:r>
              <a:rPr lang="en-US" sz="1100" dirty="0">
                <a:latin typeface="Rubik SemiBold"/>
                <a:ea typeface="Rubik SemiBold"/>
                <a:cs typeface="Rubik SemiBold"/>
                <a:sym typeface="Rubik SemiBold"/>
              </a:rPr>
              <a:t> yang </a:t>
            </a:r>
            <a:r>
              <a:rPr lang="en-US" sz="1100" dirty="0" err="1">
                <a:latin typeface="Rubik SemiBold"/>
                <a:ea typeface="Rubik SemiBold"/>
                <a:cs typeface="Rubik SemiBold"/>
                <a:sym typeface="Rubik SemiBold"/>
              </a:rPr>
              <a:t>dilakukan</a:t>
            </a:r>
            <a:r>
              <a:rPr lang="en-US" sz="1100" dirty="0">
                <a:latin typeface="Rubik SemiBold"/>
                <a:ea typeface="Rubik SemiBold"/>
                <a:cs typeface="Rubik SemiBold"/>
                <a:sym typeface="Rubik SemiBold"/>
              </a:rPr>
              <a:t> oleh BI Analyst </a:t>
            </a:r>
            <a:r>
              <a:rPr lang="en-US" sz="1100" dirty="0" err="1">
                <a:latin typeface="Rubik SemiBold"/>
                <a:ea typeface="Rubik SemiBold"/>
                <a:cs typeface="Rubik SemiBold"/>
                <a:sym typeface="Rubik SemiBold"/>
              </a:rPr>
              <a:t>dalam</a:t>
            </a:r>
            <a:r>
              <a:rPr lang="en-US" sz="1100" dirty="0">
                <a:latin typeface="Rubik SemiBold"/>
                <a:ea typeface="Rubik SemiBold"/>
                <a:cs typeface="Rubik SemiBold"/>
                <a:sym typeface="Rubik SemiBold"/>
              </a:rPr>
              <a:t> </a:t>
            </a:r>
            <a:r>
              <a:rPr lang="en-US" sz="1100" dirty="0" err="1">
                <a:latin typeface="Rubik SemiBold"/>
                <a:ea typeface="Rubik SemiBold"/>
                <a:cs typeface="Rubik SemiBold"/>
                <a:sym typeface="Rubik SemiBold"/>
              </a:rPr>
              <a:t>upaya</a:t>
            </a:r>
            <a:r>
              <a:rPr lang="en-US" sz="1100" dirty="0">
                <a:latin typeface="Rubik SemiBold"/>
                <a:ea typeface="Rubik SemiBold"/>
                <a:cs typeface="Rubik SemiBold"/>
                <a:sym typeface="Rubik SemiBold"/>
              </a:rPr>
              <a:t> </a:t>
            </a:r>
            <a:r>
              <a:rPr lang="en-US" sz="1100" dirty="0" err="1">
                <a:latin typeface="Rubik SemiBold"/>
                <a:ea typeface="Rubik SemiBold"/>
                <a:cs typeface="Rubik SemiBold"/>
                <a:sym typeface="Rubik SemiBold"/>
              </a:rPr>
              <a:t>menstabilkan</a:t>
            </a:r>
            <a:r>
              <a:rPr lang="en-US" sz="1100" dirty="0">
                <a:latin typeface="Rubik SemiBold"/>
                <a:ea typeface="Rubik SemiBold"/>
                <a:cs typeface="Rubik SemiBold"/>
                <a:sym typeface="Rubik SemiBold"/>
              </a:rPr>
              <a:t> </a:t>
            </a:r>
            <a:r>
              <a:rPr lang="en-US" sz="1100" dirty="0" err="1">
                <a:latin typeface="Rubik SemiBold"/>
                <a:ea typeface="Rubik SemiBold"/>
                <a:cs typeface="Rubik SemiBold"/>
                <a:sym typeface="Rubik SemiBold"/>
              </a:rPr>
              <a:t>serta</a:t>
            </a:r>
            <a:r>
              <a:rPr lang="en-US" sz="1100" dirty="0">
                <a:latin typeface="Rubik SemiBold"/>
                <a:ea typeface="Rubik SemiBold"/>
                <a:cs typeface="Rubik SemiBold"/>
                <a:sym typeface="Rubik SemiBold"/>
              </a:rPr>
              <a:t> </a:t>
            </a:r>
            <a:r>
              <a:rPr lang="en-US" sz="1100" dirty="0" err="1">
                <a:latin typeface="Rubik SemiBold"/>
                <a:ea typeface="Rubik SemiBold"/>
                <a:cs typeface="Rubik SemiBold"/>
                <a:sym typeface="Rubik SemiBold"/>
              </a:rPr>
              <a:t>meningkatkan</a:t>
            </a:r>
            <a:r>
              <a:rPr lang="en-US" sz="1100" dirty="0">
                <a:latin typeface="Rubik SemiBold"/>
                <a:ea typeface="Rubik SemiBold"/>
                <a:cs typeface="Rubik SemiBold"/>
                <a:sym typeface="Rubik SemiBold"/>
              </a:rPr>
              <a:t> </a:t>
            </a:r>
            <a:r>
              <a:rPr lang="en-US" sz="1100" dirty="0" err="1">
                <a:latin typeface="Rubik SemiBold"/>
                <a:ea typeface="Rubik SemiBold"/>
                <a:cs typeface="Rubik SemiBold"/>
                <a:sym typeface="Rubik SemiBold"/>
              </a:rPr>
              <a:t>penjualan</a:t>
            </a:r>
            <a:r>
              <a:rPr lang="en-US" sz="1100" dirty="0">
                <a:latin typeface="Rubik SemiBold"/>
                <a:ea typeface="Rubik SemiBold"/>
                <a:cs typeface="Rubik SemiBold"/>
                <a:sym typeface="Rubik SemiBold"/>
              </a:rPr>
              <a:t> :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dirty="0">
              <a:latin typeface="Rubik SemiBold"/>
              <a:ea typeface="Rubik SemiBold"/>
              <a:cs typeface="Rubik SemiBold"/>
              <a:sym typeface="Rubik SemiBold"/>
            </a:endParaRPr>
          </a:p>
          <a:p>
            <a:pPr marL="228600" lvl="0" indent="-228600" algn="just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100" b="1" dirty="0" err="1">
                <a:latin typeface="Rubik SemiBold"/>
                <a:ea typeface="Rubik SemiBold"/>
                <a:cs typeface="Rubik SemiBold"/>
                <a:sym typeface="Rubik SemiBold"/>
              </a:rPr>
              <a:t>Mengembangkan</a:t>
            </a:r>
            <a:r>
              <a:rPr lang="en-US" sz="1100" b="1" dirty="0">
                <a:latin typeface="Rubik SemiBold"/>
                <a:ea typeface="Rubik SemiBold"/>
                <a:cs typeface="Rubik SemiBold"/>
                <a:sym typeface="Rubik SemiBold"/>
              </a:rPr>
              <a:t> </a:t>
            </a:r>
            <a:r>
              <a:rPr lang="en-US" sz="1100" b="1" dirty="0" err="1">
                <a:latin typeface="Rubik SemiBold"/>
                <a:ea typeface="Rubik SemiBold"/>
                <a:cs typeface="Rubik SemiBold"/>
                <a:sym typeface="Rubik SemiBold"/>
              </a:rPr>
              <a:t>Produk</a:t>
            </a:r>
            <a:r>
              <a:rPr lang="en-US" sz="1100" b="1" dirty="0">
                <a:latin typeface="Rubik SemiBold"/>
                <a:ea typeface="Rubik SemiBold"/>
                <a:cs typeface="Rubik SemiBold"/>
                <a:sym typeface="Rubik SemiBold"/>
              </a:rPr>
              <a:t> dan </a:t>
            </a:r>
            <a:r>
              <a:rPr lang="en-US" sz="1100" b="1" dirty="0" err="1">
                <a:latin typeface="Rubik SemiBold"/>
                <a:ea typeface="Rubik SemiBold"/>
                <a:cs typeface="Rubik SemiBold"/>
                <a:sym typeface="Rubik SemiBold"/>
              </a:rPr>
              <a:t>Layanan</a:t>
            </a:r>
            <a:r>
              <a:rPr lang="en-US" sz="1100" b="1" dirty="0">
                <a:latin typeface="Rubik SemiBold"/>
                <a:ea typeface="Rubik SemiBold"/>
                <a:cs typeface="Rubik SemiBold"/>
                <a:sym typeface="Rubik SemiBold"/>
              </a:rPr>
              <a:t> Baru :</a:t>
            </a:r>
          </a:p>
          <a:p>
            <a:pPr marL="358775" lvl="0" indent="-84138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100" dirty="0" err="1">
                <a:latin typeface="Rubik SemiBold"/>
                <a:ea typeface="Rubik SemiBold"/>
                <a:cs typeface="Rubik SemiBold"/>
                <a:sym typeface="Rubik SemiBold"/>
              </a:rPr>
              <a:t>Melakukan</a:t>
            </a:r>
            <a:r>
              <a:rPr lang="en-US" sz="1100" dirty="0">
                <a:latin typeface="Rubik SemiBold"/>
                <a:ea typeface="Rubik SemiBold"/>
                <a:cs typeface="Rubik SemiBold"/>
                <a:sym typeface="Rubik SemiBold"/>
              </a:rPr>
              <a:t> uji </a:t>
            </a:r>
            <a:r>
              <a:rPr lang="en-US" sz="1100" dirty="0" err="1">
                <a:latin typeface="Rubik SemiBold"/>
                <a:ea typeface="Rubik SemiBold"/>
                <a:cs typeface="Rubik SemiBold"/>
                <a:sym typeface="Rubik SemiBold"/>
              </a:rPr>
              <a:t>riset</a:t>
            </a:r>
            <a:r>
              <a:rPr lang="en-US" sz="1100" dirty="0">
                <a:latin typeface="Rubik SemiBold"/>
                <a:ea typeface="Rubik SemiBold"/>
                <a:cs typeface="Rubik SemiBold"/>
                <a:sym typeface="Rubik SemiBold"/>
              </a:rPr>
              <a:t> pasar, </a:t>
            </a:r>
            <a:r>
              <a:rPr lang="en-US" sz="1100" dirty="0" err="1">
                <a:latin typeface="Rubik SemiBold"/>
                <a:ea typeface="Rubik SemiBold"/>
                <a:cs typeface="Rubik SemiBold"/>
                <a:sym typeface="Rubik SemiBold"/>
              </a:rPr>
              <a:t>dengan</a:t>
            </a:r>
            <a:r>
              <a:rPr lang="en-US" sz="1100" dirty="0">
                <a:latin typeface="Rubik SemiBold"/>
                <a:ea typeface="Rubik SemiBold"/>
                <a:cs typeface="Rubik SemiBold"/>
                <a:sym typeface="Rubik SemiBold"/>
              </a:rPr>
              <a:t> </a:t>
            </a:r>
            <a:r>
              <a:rPr lang="en-US" sz="1100" dirty="0" err="1">
                <a:latin typeface="Rubik SemiBold"/>
                <a:ea typeface="Rubik SemiBold"/>
                <a:cs typeface="Rubik SemiBold"/>
                <a:sym typeface="Rubik SemiBold"/>
              </a:rPr>
              <a:t>cara</a:t>
            </a:r>
            <a:r>
              <a:rPr lang="en-US" sz="1100" dirty="0">
                <a:latin typeface="Rubik SemiBold"/>
                <a:ea typeface="Rubik SemiBold"/>
                <a:cs typeface="Rubik SemiBold"/>
                <a:sym typeface="Rubik SemiBold"/>
              </a:rPr>
              <a:t> </a:t>
            </a:r>
            <a:r>
              <a:rPr lang="en-US" sz="1100" dirty="0" err="1">
                <a:latin typeface="Rubik SemiBold"/>
                <a:ea typeface="Rubik SemiBold"/>
                <a:cs typeface="Rubik SemiBold"/>
                <a:sym typeface="Rubik SemiBold"/>
              </a:rPr>
              <a:t>mempelajari</a:t>
            </a:r>
            <a:r>
              <a:rPr lang="en-US" sz="1100" dirty="0">
                <a:latin typeface="Rubik SemiBold"/>
                <a:ea typeface="Rubik SemiBold"/>
                <a:cs typeface="Rubik SemiBold"/>
                <a:sym typeface="Rubik SemiBold"/>
              </a:rPr>
              <a:t> </a:t>
            </a:r>
            <a:r>
              <a:rPr lang="en-US" sz="1100" dirty="0" err="1">
                <a:latin typeface="Rubik SemiBold"/>
                <a:ea typeface="Rubik SemiBold"/>
                <a:cs typeface="Rubik SemiBold"/>
                <a:sym typeface="Rubik SemiBold"/>
              </a:rPr>
              <a:t>kebutuhan</a:t>
            </a:r>
            <a:r>
              <a:rPr lang="en-US" sz="1100" dirty="0">
                <a:latin typeface="Rubik SemiBold"/>
                <a:ea typeface="Rubik SemiBold"/>
                <a:cs typeface="Rubik SemiBold"/>
                <a:sym typeface="Rubik SemiBold"/>
              </a:rPr>
              <a:t> dan </a:t>
            </a:r>
            <a:r>
              <a:rPr lang="en-US" sz="1100" dirty="0" err="1">
                <a:latin typeface="Rubik SemiBold"/>
                <a:ea typeface="Rubik SemiBold"/>
                <a:cs typeface="Rubik SemiBold"/>
                <a:sym typeface="Rubik SemiBold"/>
              </a:rPr>
              <a:t>tren</a:t>
            </a:r>
            <a:r>
              <a:rPr lang="en-US" sz="1100" dirty="0">
                <a:latin typeface="Rubik SemiBold"/>
                <a:ea typeface="Rubik SemiBold"/>
                <a:cs typeface="Rubik SemiBold"/>
                <a:sym typeface="Rubik SemiBold"/>
              </a:rPr>
              <a:t> pasar </a:t>
            </a:r>
            <a:r>
              <a:rPr lang="en-US" sz="1100" dirty="0" err="1">
                <a:latin typeface="Rubik SemiBold"/>
                <a:ea typeface="Rubik SemiBold"/>
                <a:cs typeface="Rubik SemiBold"/>
                <a:sym typeface="Rubik SemiBold"/>
              </a:rPr>
              <a:t>untuk</a:t>
            </a:r>
            <a:r>
              <a:rPr lang="en-US" sz="1100" dirty="0">
                <a:latin typeface="Rubik SemiBold"/>
                <a:ea typeface="Rubik SemiBold"/>
                <a:cs typeface="Rubik SemiBold"/>
                <a:sym typeface="Rubik SemiBold"/>
              </a:rPr>
              <a:t> </a:t>
            </a:r>
            <a:r>
              <a:rPr lang="en-US" sz="1100" dirty="0" err="1">
                <a:latin typeface="Rubik SemiBold"/>
                <a:ea typeface="Rubik SemiBold"/>
                <a:cs typeface="Rubik SemiBold"/>
                <a:sym typeface="Rubik SemiBold"/>
              </a:rPr>
              <a:t>menemukan</a:t>
            </a:r>
            <a:r>
              <a:rPr lang="en-US" sz="1100" dirty="0">
                <a:latin typeface="Rubik SemiBold"/>
                <a:ea typeface="Rubik SemiBold"/>
                <a:cs typeface="Rubik SemiBold"/>
                <a:sym typeface="Rubik SemiBold"/>
              </a:rPr>
              <a:t> </a:t>
            </a:r>
            <a:r>
              <a:rPr lang="en-US" sz="1100" dirty="0" err="1">
                <a:latin typeface="Rubik SemiBold"/>
                <a:ea typeface="Rubik SemiBold"/>
                <a:cs typeface="Rubik SemiBold"/>
                <a:sym typeface="Rubik SemiBold"/>
              </a:rPr>
              <a:t>peluang</a:t>
            </a:r>
            <a:r>
              <a:rPr lang="en-US" sz="1100" dirty="0">
                <a:latin typeface="Rubik SemiBold"/>
                <a:ea typeface="Rubik SemiBold"/>
                <a:cs typeface="Rubik SemiBold"/>
                <a:sym typeface="Rubik SemiBold"/>
              </a:rPr>
              <a:t> </a:t>
            </a:r>
            <a:r>
              <a:rPr lang="en-US" sz="1100" dirty="0" err="1">
                <a:latin typeface="Rubik SemiBold"/>
                <a:ea typeface="Rubik SemiBold"/>
                <a:cs typeface="Rubik SemiBold"/>
                <a:sym typeface="Rubik SemiBold"/>
              </a:rPr>
              <a:t>baru</a:t>
            </a:r>
            <a:r>
              <a:rPr lang="en-US" sz="1100" dirty="0">
                <a:latin typeface="Rubik SemiBold"/>
                <a:ea typeface="Rubik SemiBold"/>
                <a:cs typeface="Rubik SemiBold"/>
                <a:sym typeface="Rubik SemiBold"/>
              </a:rPr>
              <a:t> </a:t>
            </a:r>
            <a:r>
              <a:rPr lang="en-US" sz="1100" dirty="0" err="1">
                <a:latin typeface="Rubik SemiBold"/>
                <a:ea typeface="Rubik SemiBold"/>
                <a:cs typeface="Rubik SemiBold"/>
                <a:sym typeface="Rubik SemiBold"/>
              </a:rPr>
              <a:t>dalam</a:t>
            </a:r>
            <a:r>
              <a:rPr lang="en-US" sz="1100" dirty="0">
                <a:latin typeface="Rubik SemiBold"/>
                <a:ea typeface="Rubik SemiBold"/>
                <a:cs typeface="Rubik SemiBold"/>
                <a:sym typeface="Rubik SemiBold"/>
              </a:rPr>
              <a:t> </a:t>
            </a:r>
            <a:r>
              <a:rPr lang="en-US" sz="1100" dirty="0" err="1">
                <a:latin typeface="Rubik SemiBold"/>
                <a:ea typeface="Rubik SemiBold"/>
                <a:cs typeface="Rubik SemiBold"/>
                <a:sym typeface="Rubik SemiBold"/>
              </a:rPr>
              <a:t>pengembangan</a:t>
            </a:r>
            <a:r>
              <a:rPr lang="en-US" sz="1100" dirty="0">
                <a:latin typeface="Rubik SemiBold"/>
                <a:ea typeface="Rubik SemiBold"/>
                <a:cs typeface="Rubik SemiBold"/>
                <a:sym typeface="Rubik SemiBold"/>
              </a:rPr>
              <a:t> yang </a:t>
            </a:r>
            <a:r>
              <a:rPr lang="en-US" sz="1100" dirty="0" err="1">
                <a:latin typeface="Rubik SemiBold"/>
                <a:ea typeface="Rubik SemiBold"/>
                <a:cs typeface="Rubik SemiBold"/>
                <a:sym typeface="Rubik SemiBold"/>
              </a:rPr>
              <a:t>sesuai</a:t>
            </a:r>
            <a:r>
              <a:rPr lang="en-US" sz="1100" dirty="0">
                <a:latin typeface="Rubik SemiBold"/>
                <a:ea typeface="Rubik SemiBold"/>
                <a:cs typeface="Rubik SemiBold"/>
                <a:sym typeface="Rubik SemiBold"/>
              </a:rPr>
              <a:t> </a:t>
            </a:r>
            <a:r>
              <a:rPr lang="en-US" sz="1100" dirty="0" err="1">
                <a:latin typeface="Rubik SemiBold"/>
                <a:ea typeface="Rubik SemiBold"/>
                <a:cs typeface="Rubik SemiBold"/>
                <a:sym typeface="Rubik SemiBold"/>
              </a:rPr>
              <a:t>dengan</a:t>
            </a:r>
            <a:r>
              <a:rPr lang="en-US" sz="1100" dirty="0">
                <a:latin typeface="Rubik SemiBold"/>
                <a:ea typeface="Rubik SemiBold"/>
                <a:cs typeface="Rubik SemiBold"/>
                <a:sym typeface="Rubik SemiBold"/>
              </a:rPr>
              <a:t> </a:t>
            </a:r>
            <a:r>
              <a:rPr lang="en-US" sz="1100" dirty="0" err="1">
                <a:latin typeface="Rubik SemiBold"/>
                <a:ea typeface="Rubik SemiBold"/>
                <a:cs typeface="Rubik SemiBold"/>
                <a:sym typeface="Rubik SemiBold"/>
              </a:rPr>
              <a:t>permintaan</a:t>
            </a:r>
            <a:r>
              <a:rPr lang="en-US" sz="1100" dirty="0">
                <a:latin typeface="Rubik SemiBold"/>
                <a:ea typeface="Rubik SemiBold"/>
                <a:cs typeface="Rubik SemiBold"/>
                <a:sym typeface="Rubik SemiBold"/>
              </a:rPr>
              <a:t> dan </a:t>
            </a:r>
            <a:r>
              <a:rPr lang="en-US" sz="1100" dirty="0" err="1">
                <a:latin typeface="Rubik SemiBold"/>
                <a:ea typeface="Rubik SemiBold"/>
                <a:cs typeface="Rubik SemiBold"/>
                <a:sym typeface="Rubik SemiBold"/>
              </a:rPr>
              <a:t>kebutuhan</a:t>
            </a:r>
            <a:r>
              <a:rPr lang="en-US" sz="1100" dirty="0">
                <a:latin typeface="Rubik SemiBold"/>
                <a:ea typeface="Rubik SemiBold"/>
                <a:cs typeface="Rubik SemiBold"/>
                <a:sym typeface="Rubik SemiBold"/>
              </a:rPr>
              <a:t> </a:t>
            </a:r>
            <a:r>
              <a:rPr lang="en-US" sz="1100" dirty="0" err="1">
                <a:latin typeface="Rubik SemiBold"/>
                <a:ea typeface="Rubik SemiBold"/>
                <a:cs typeface="Rubik SemiBold"/>
                <a:sym typeface="Rubik SemiBold"/>
              </a:rPr>
              <a:t>pelanggan</a:t>
            </a:r>
            <a:r>
              <a:rPr lang="en-US" sz="1100" dirty="0">
                <a:latin typeface="Rubik SemiBold"/>
                <a:ea typeface="Rubik SemiBold"/>
                <a:cs typeface="Rubik SemiBold"/>
                <a:sym typeface="Rubik SemiBold"/>
              </a:rPr>
              <a:t>.</a:t>
            </a:r>
          </a:p>
          <a:p>
            <a:pPr marL="358775" lvl="0" indent="-84138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100" dirty="0" err="1">
                <a:latin typeface="Rubik SemiBold"/>
                <a:ea typeface="Rubik SemiBold"/>
                <a:cs typeface="Rubik SemiBold"/>
                <a:sym typeface="Rubik SemiBold"/>
              </a:rPr>
              <a:t>Selalu</a:t>
            </a:r>
            <a:r>
              <a:rPr lang="en-US" sz="1100" dirty="0">
                <a:latin typeface="Rubik SemiBold"/>
                <a:ea typeface="Rubik SemiBold"/>
                <a:cs typeface="Rubik SemiBold"/>
                <a:sym typeface="Rubik SemiBold"/>
              </a:rPr>
              <a:t> </a:t>
            </a:r>
            <a:r>
              <a:rPr lang="en-US" sz="1100" dirty="0" err="1">
                <a:latin typeface="Rubik SemiBold"/>
                <a:ea typeface="Rubik SemiBold"/>
                <a:cs typeface="Rubik SemiBold"/>
                <a:sym typeface="Rubik SemiBold"/>
              </a:rPr>
              <a:t>berinovasi</a:t>
            </a:r>
            <a:r>
              <a:rPr lang="en-US" sz="1100" dirty="0">
                <a:latin typeface="Rubik SemiBold"/>
                <a:ea typeface="Rubik SemiBold"/>
                <a:cs typeface="Rubik SemiBold"/>
                <a:sym typeface="Rubik SemiBold"/>
              </a:rPr>
              <a:t> dan </a:t>
            </a:r>
            <a:r>
              <a:rPr lang="en-US" sz="1100" dirty="0" err="1">
                <a:latin typeface="Rubik SemiBold"/>
                <a:ea typeface="Rubik SemiBold"/>
                <a:cs typeface="Rubik SemiBold"/>
                <a:sym typeface="Rubik SemiBold"/>
              </a:rPr>
              <a:t>beradaptasi</a:t>
            </a:r>
            <a:r>
              <a:rPr lang="en-US" sz="1100" dirty="0">
                <a:latin typeface="Rubik SemiBold"/>
                <a:ea typeface="Rubik SemiBold"/>
                <a:cs typeface="Rubik SemiBold"/>
                <a:sym typeface="Rubik SemiBold"/>
              </a:rPr>
              <a:t> </a:t>
            </a:r>
            <a:r>
              <a:rPr lang="en-US" sz="1100" dirty="0" err="1">
                <a:latin typeface="Rubik SemiBold"/>
                <a:ea typeface="Rubik SemiBold"/>
                <a:cs typeface="Rubik SemiBold"/>
                <a:sym typeface="Rubik SemiBold"/>
              </a:rPr>
              <a:t>dengan</a:t>
            </a:r>
            <a:r>
              <a:rPr lang="en-US" sz="1100" dirty="0">
                <a:latin typeface="Rubik SemiBold"/>
                <a:ea typeface="Rubik SemiBold"/>
                <a:cs typeface="Rubik SemiBold"/>
                <a:sym typeface="Rubik SemiBold"/>
              </a:rPr>
              <a:t> </a:t>
            </a:r>
            <a:r>
              <a:rPr lang="en-US" sz="1100" dirty="0" err="1">
                <a:latin typeface="Rubik SemiBold"/>
                <a:ea typeface="Rubik SemiBold"/>
                <a:cs typeface="Rubik SemiBold"/>
                <a:sym typeface="Rubik SemiBold"/>
              </a:rPr>
              <a:t>perubahan</a:t>
            </a:r>
            <a:r>
              <a:rPr lang="en-US" sz="1100" dirty="0">
                <a:latin typeface="Rubik SemiBold"/>
                <a:ea typeface="Rubik SemiBold"/>
                <a:cs typeface="Rubik SemiBold"/>
                <a:sym typeface="Rubik SemiBold"/>
              </a:rPr>
              <a:t>, </a:t>
            </a:r>
            <a:r>
              <a:rPr lang="en-US" sz="1100" dirty="0" err="1">
                <a:latin typeface="Rubik SemiBold"/>
                <a:ea typeface="Rubik SemiBold"/>
                <a:cs typeface="Rubik SemiBold"/>
                <a:sym typeface="Rubik SemiBold"/>
              </a:rPr>
              <a:t>dengan</a:t>
            </a:r>
            <a:r>
              <a:rPr lang="en-US" sz="1100" dirty="0">
                <a:latin typeface="Rubik SemiBold"/>
                <a:ea typeface="Rubik SemiBold"/>
                <a:cs typeface="Rubik SemiBold"/>
                <a:sym typeface="Rubik SemiBold"/>
              </a:rPr>
              <a:t> </a:t>
            </a:r>
            <a:r>
              <a:rPr lang="en-US" sz="1100" dirty="0" err="1">
                <a:latin typeface="Rubik SemiBold"/>
                <a:ea typeface="Rubik SemiBold"/>
                <a:cs typeface="Rubik SemiBold"/>
                <a:sym typeface="Rubik SemiBold"/>
              </a:rPr>
              <a:t>terus</a:t>
            </a:r>
            <a:r>
              <a:rPr lang="en-US" sz="1100" dirty="0">
                <a:latin typeface="Rubik SemiBold"/>
                <a:ea typeface="Rubik SemiBold"/>
                <a:cs typeface="Rubik SemiBold"/>
                <a:sym typeface="Rubik SemiBold"/>
              </a:rPr>
              <a:t> </a:t>
            </a:r>
            <a:r>
              <a:rPr lang="en-US" sz="1100" dirty="0" err="1">
                <a:latin typeface="Rubik SemiBold"/>
                <a:ea typeface="Rubik SemiBold"/>
                <a:cs typeface="Rubik SemiBold"/>
                <a:sym typeface="Rubik SemiBold"/>
              </a:rPr>
              <a:t>mengambangkan</a:t>
            </a:r>
            <a:r>
              <a:rPr lang="en-US" sz="1100" dirty="0">
                <a:latin typeface="Rubik SemiBold"/>
                <a:ea typeface="Rubik SemiBold"/>
                <a:cs typeface="Rubik SemiBold"/>
                <a:sym typeface="Rubik SemiBold"/>
              </a:rPr>
              <a:t> </a:t>
            </a:r>
            <a:r>
              <a:rPr lang="en-US" sz="1100" dirty="0" err="1">
                <a:latin typeface="Rubik SemiBold"/>
                <a:ea typeface="Rubik SemiBold"/>
                <a:cs typeface="Rubik SemiBold"/>
                <a:sym typeface="Rubik SemiBold"/>
              </a:rPr>
              <a:t>produk</a:t>
            </a:r>
            <a:r>
              <a:rPr lang="en-US" sz="1100" dirty="0">
                <a:latin typeface="Rubik SemiBold"/>
                <a:ea typeface="Rubik SemiBold"/>
                <a:cs typeface="Rubik SemiBold"/>
                <a:sym typeface="Rubik SemiBold"/>
              </a:rPr>
              <a:t> dan </a:t>
            </a:r>
            <a:r>
              <a:rPr lang="en-US" sz="1100" dirty="0" err="1">
                <a:latin typeface="Rubik SemiBold"/>
                <a:ea typeface="Rubik SemiBold"/>
                <a:cs typeface="Rubik SemiBold"/>
                <a:sym typeface="Rubik SemiBold"/>
              </a:rPr>
              <a:t>layanan</a:t>
            </a:r>
            <a:r>
              <a:rPr lang="en-US" sz="1100" dirty="0">
                <a:latin typeface="Rubik SemiBold"/>
                <a:ea typeface="Rubik SemiBold"/>
                <a:cs typeface="Rubik SemiBold"/>
                <a:sym typeface="Rubik SemiBold"/>
              </a:rPr>
              <a:t> </a:t>
            </a:r>
            <a:r>
              <a:rPr lang="en-US" sz="1100" dirty="0" err="1">
                <a:latin typeface="Rubik SemiBold"/>
                <a:ea typeface="Rubik SemiBold"/>
                <a:cs typeface="Rubik SemiBold"/>
                <a:sym typeface="Rubik SemiBold"/>
              </a:rPr>
              <a:t>baru</a:t>
            </a:r>
            <a:r>
              <a:rPr lang="en-US" sz="1100" dirty="0">
                <a:latin typeface="Rubik SemiBold"/>
                <a:ea typeface="Rubik SemiBold"/>
                <a:cs typeface="Rubik SemiBold"/>
                <a:sym typeface="Rubik SemiBold"/>
              </a:rPr>
              <a:t> </a:t>
            </a:r>
            <a:r>
              <a:rPr lang="en-US" sz="1100" dirty="0" err="1">
                <a:latin typeface="Rubik SemiBold"/>
                <a:ea typeface="Rubik SemiBold"/>
                <a:cs typeface="Rubik SemiBold"/>
                <a:sym typeface="Rubik SemiBold"/>
              </a:rPr>
              <a:t>dalam</a:t>
            </a:r>
            <a:r>
              <a:rPr lang="en-US" sz="1100" dirty="0">
                <a:latin typeface="Rubik SemiBold"/>
                <a:ea typeface="Rubik SemiBold"/>
                <a:cs typeface="Rubik SemiBold"/>
                <a:sym typeface="Rubik SemiBold"/>
              </a:rPr>
              <a:t> </a:t>
            </a:r>
            <a:r>
              <a:rPr lang="en-US" sz="1100" dirty="0" err="1">
                <a:latin typeface="Rubik SemiBold"/>
                <a:ea typeface="Rubik SemiBold"/>
                <a:cs typeface="Rubik SemiBold"/>
                <a:sym typeface="Rubik SemiBold"/>
              </a:rPr>
              <a:t>mengikuti</a:t>
            </a:r>
            <a:r>
              <a:rPr lang="en-US" sz="1100" dirty="0">
                <a:latin typeface="Rubik SemiBold"/>
                <a:ea typeface="Rubik SemiBold"/>
                <a:cs typeface="Rubik SemiBold"/>
                <a:sym typeface="Rubik SemiBold"/>
              </a:rPr>
              <a:t> </a:t>
            </a:r>
            <a:r>
              <a:rPr lang="en-US" sz="1100" dirty="0" err="1">
                <a:latin typeface="Rubik SemiBold"/>
                <a:ea typeface="Rubik SemiBold"/>
                <a:cs typeface="Rubik SemiBold"/>
                <a:sym typeface="Rubik SemiBold"/>
              </a:rPr>
              <a:t>perkembangan</a:t>
            </a:r>
            <a:r>
              <a:rPr lang="en-US" sz="1100" dirty="0">
                <a:latin typeface="Rubik SemiBold"/>
                <a:ea typeface="Rubik SemiBold"/>
                <a:cs typeface="Rubik SemiBold"/>
                <a:sym typeface="Rubik SemiBold"/>
              </a:rPr>
              <a:t> </a:t>
            </a:r>
            <a:r>
              <a:rPr lang="en-US" sz="1100" dirty="0" err="1">
                <a:latin typeface="Rubik SemiBold"/>
                <a:ea typeface="Rubik SemiBold"/>
                <a:cs typeface="Rubik SemiBold"/>
                <a:sym typeface="Rubik SemiBold"/>
              </a:rPr>
              <a:t>teknologi</a:t>
            </a:r>
            <a:r>
              <a:rPr lang="en-US" sz="1100" dirty="0">
                <a:latin typeface="Rubik SemiBold"/>
                <a:ea typeface="Rubik SemiBold"/>
                <a:cs typeface="Rubik SemiBold"/>
                <a:sym typeface="Rubik SemiBold"/>
              </a:rPr>
              <a:t> dan </a:t>
            </a:r>
            <a:r>
              <a:rPr lang="en-US" sz="1100" dirty="0" err="1">
                <a:latin typeface="Rubik SemiBold"/>
                <a:ea typeface="Rubik SemiBold"/>
                <a:cs typeface="Rubik SemiBold"/>
                <a:sym typeface="Rubik SemiBold"/>
              </a:rPr>
              <a:t>tren</a:t>
            </a:r>
            <a:r>
              <a:rPr lang="en-US" sz="1100" dirty="0">
                <a:latin typeface="Rubik SemiBold"/>
                <a:ea typeface="Rubik SemiBold"/>
                <a:cs typeface="Rubik SemiBold"/>
                <a:sym typeface="Rubik SemiBold"/>
              </a:rPr>
              <a:t> pasar.</a:t>
            </a:r>
          </a:p>
          <a:p>
            <a:pPr marL="274637" lvl="0" algn="just" rtl="0">
              <a:spcBef>
                <a:spcPts val="0"/>
              </a:spcBef>
              <a:spcAft>
                <a:spcPts val="0"/>
              </a:spcAft>
            </a:pPr>
            <a:endParaRPr lang="en-US" sz="1100" dirty="0">
              <a:latin typeface="Rubik SemiBold"/>
              <a:ea typeface="Rubik SemiBold"/>
              <a:cs typeface="Rubik SemiBold"/>
              <a:sym typeface="Rubik SemiBold"/>
            </a:endParaRPr>
          </a:p>
          <a:p>
            <a:pPr lvl="0" algn="just" rtl="0">
              <a:spcBef>
                <a:spcPts val="0"/>
              </a:spcBef>
              <a:spcAft>
                <a:spcPts val="0"/>
              </a:spcAft>
            </a:pPr>
            <a:r>
              <a:rPr lang="en-US" sz="1100" b="1" dirty="0">
                <a:latin typeface="Rubik SemiBold"/>
                <a:ea typeface="Rubik SemiBold"/>
                <a:cs typeface="Rubik SemiBold"/>
                <a:sym typeface="Rubik SemiBold"/>
              </a:rPr>
              <a:t>2.   </a:t>
            </a:r>
            <a:r>
              <a:rPr lang="en-US" sz="1100" b="1" dirty="0" err="1">
                <a:latin typeface="Rubik SemiBold"/>
                <a:ea typeface="Rubik SemiBold"/>
                <a:cs typeface="Rubik SemiBold"/>
                <a:sym typeface="Rubik SemiBold"/>
              </a:rPr>
              <a:t>Meningkatatkan</a:t>
            </a:r>
            <a:r>
              <a:rPr lang="en-US" sz="1100" b="1" dirty="0">
                <a:latin typeface="Rubik SemiBold"/>
                <a:ea typeface="Rubik SemiBold"/>
                <a:cs typeface="Rubik SemiBold"/>
                <a:sym typeface="Rubik SemiBold"/>
              </a:rPr>
              <a:t> Strategi </a:t>
            </a:r>
            <a:r>
              <a:rPr lang="en-US" sz="1100" b="1" dirty="0" err="1">
                <a:latin typeface="Rubik SemiBold"/>
                <a:ea typeface="Rubik SemiBold"/>
                <a:cs typeface="Rubik SemiBold"/>
                <a:sym typeface="Rubik SemiBold"/>
              </a:rPr>
              <a:t>Pemasaran</a:t>
            </a:r>
            <a:r>
              <a:rPr lang="en-US" sz="1100" b="1" dirty="0">
                <a:latin typeface="Rubik SemiBold"/>
                <a:ea typeface="Rubik SemiBold"/>
                <a:cs typeface="Rubik SemiBold"/>
                <a:sym typeface="Rubik SemiBold"/>
              </a:rPr>
              <a:t> dan </a:t>
            </a:r>
            <a:r>
              <a:rPr lang="en-US" sz="1100" b="1" dirty="0" err="1">
                <a:latin typeface="Rubik SemiBold"/>
                <a:ea typeface="Rubik SemiBold"/>
                <a:cs typeface="Rubik SemiBold"/>
                <a:sym typeface="Rubik SemiBold"/>
              </a:rPr>
              <a:t>Penjualan</a:t>
            </a:r>
            <a:r>
              <a:rPr lang="en-US" sz="1100" b="1" dirty="0">
                <a:latin typeface="Rubik SemiBold"/>
                <a:ea typeface="Rubik SemiBold"/>
                <a:cs typeface="Rubik SemiBold"/>
                <a:sym typeface="Rubik SemiBold"/>
              </a:rPr>
              <a:t> :</a:t>
            </a:r>
          </a:p>
          <a:p>
            <a:pPr marL="358775" lvl="0" indent="-92075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100" dirty="0" err="1">
                <a:latin typeface="Rubik SemiBold"/>
                <a:ea typeface="Rubik SemiBold"/>
                <a:cs typeface="Rubik SemiBold"/>
                <a:sym typeface="Rubik SemiBold"/>
              </a:rPr>
              <a:t>Menawarkan</a:t>
            </a:r>
            <a:r>
              <a:rPr lang="en-US" sz="1100" dirty="0">
                <a:latin typeface="Rubik SemiBold"/>
                <a:ea typeface="Rubik SemiBold"/>
                <a:cs typeface="Rubik SemiBold"/>
                <a:sym typeface="Rubik SemiBold"/>
              </a:rPr>
              <a:t> </a:t>
            </a:r>
            <a:r>
              <a:rPr lang="en-US" sz="1100" dirty="0" err="1">
                <a:latin typeface="Rubik SemiBold"/>
                <a:ea typeface="Rubik SemiBold"/>
                <a:cs typeface="Rubik SemiBold"/>
                <a:sym typeface="Rubik SemiBold"/>
              </a:rPr>
              <a:t>diskon</a:t>
            </a:r>
            <a:r>
              <a:rPr lang="en-US" sz="1100" dirty="0">
                <a:latin typeface="Rubik SemiBold"/>
                <a:ea typeface="Rubik SemiBold"/>
                <a:cs typeface="Rubik SemiBold"/>
                <a:sym typeface="Rubik SemiBold"/>
              </a:rPr>
              <a:t> dan promo </a:t>
            </a:r>
            <a:r>
              <a:rPr lang="en-US" sz="1100" dirty="0" err="1">
                <a:latin typeface="Rubik SemiBold"/>
                <a:ea typeface="Rubik SemiBold"/>
                <a:cs typeface="Rubik SemiBold"/>
                <a:sym typeface="Rubik SemiBold"/>
              </a:rPr>
              <a:t>menarik</a:t>
            </a:r>
            <a:r>
              <a:rPr lang="en-US" sz="1100" dirty="0">
                <a:latin typeface="Rubik SemiBold"/>
                <a:ea typeface="Rubik SemiBold"/>
                <a:cs typeface="Rubik SemiBold"/>
                <a:sym typeface="Rubik SemiBold"/>
              </a:rPr>
              <a:t>, </a:t>
            </a:r>
            <a:r>
              <a:rPr lang="en-US" sz="1100" dirty="0" err="1">
                <a:latin typeface="Rubik SemiBold"/>
                <a:ea typeface="Rubik SemiBold"/>
                <a:cs typeface="Rubik SemiBold"/>
                <a:sym typeface="Rubik SemiBold"/>
              </a:rPr>
              <a:t>dengan</a:t>
            </a:r>
            <a:r>
              <a:rPr lang="en-US" sz="1100" dirty="0">
                <a:latin typeface="Rubik SemiBold"/>
                <a:ea typeface="Rubik SemiBold"/>
                <a:cs typeface="Rubik SemiBold"/>
                <a:sym typeface="Rubik SemiBold"/>
              </a:rPr>
              <a:t> </a:t>
            </a:r>
            <a:r>
              <a:rPr lang="en-US" sz="1100" dirty="0" err="1">
                <a:latin typeface="Rubik SemiBold"/>
                <a:ea typeface="Rubik SemiBold"/>
                <a:cs typeface="Rubik SemiBold"/>
                <a:sym typeface="Rubik SemiBold"/>
              </a:rPr>
              <a:t>memberikan</a:t>
            </a:r>
            <a:r>
              <a:rPr lang="en-US" sz="1100" dirty="0">
                <a:latin typeface="Rubik SemiBold"/>
                <a:ea typeface="Rubik SemiBold"/>
                <a:cs typeface="Rubik SemiBold"/>
                <a:sym typeface="Rubik SemiBold"/>
              </a:rPr>
              <a:t> </a:t>
            </a:r>
            <a:r>
              <a:rPr lang="en-US" sz="1100" dirty="0" err="1">
                <a:latin typeface="Rubik SemiBold"/>
                <a:ea typeface="Rubik SemiBold"/>
                <a:cs typeface="Rubik SemiBold"/>
                <a:sym typeface="Rubik SemiBold"/>
              </a:rPr>
              <a:t>potongan</a:t>
            </a:r>
            <a:r>
              <a:rPr lang="en-US" sz="1100" dirty="0">
                <a:latin typeface="Rubik SemiBold"/>
                <a:ea typeface="Rubik SemiBold"/>
                <a:cs typeface="Rubik SemiBold"/>
                <a:sym typeface="Rubik SemiBold"/>
              </a:rPr>
              <a:t> </a:t>
            </a:r>
            <a:r>
              <a:rPr lang="en-US" sz="1100" dirty="0" err="1">
                <a:latin typeface="Rubik SemiBold"/>
                <a:ea typeface="Rubik SemiBold"/>
                <a:cs typeface="Rubik SemiBold"/>
                <a:sym typeface="Rubik SemiBold"/>
              </a:rPr>
              <a:t>harga</a:t>
            </a:r>
            <a:r>
              <a:rPr lang="en-US" sz="1100" dirty="0">
                <a:latin typeface="Rubik SemiBold"/>
                <a:ea typeface="Rubik SemiBold"/>
                <a:cs typeface="Rubik SemiBold"/>
                <a:sym typeface="Rubik SemiBold"/>
              </a:rPr>
              <a:t> pada </a:t>
            </a:r>
            <a:r>
              <a:rPr lang="en-US" sz="1100" dirty="0" err="1">
                <a:latin typeface="Rubik SemiBold"/>
                <a:ea typeface="Rubik SemiBold"/>
                <a:cs typeface="Rubik SemiBold"/>
                <a:sym typeface="Rubik SemiBold"/>
              </a:rPr>
              <a:t>produk-produk</a:t>
            </a:r>
            <a:r>
              <a:rPr lang="en-US" sz="1100" dirty="0">
                <a:latin typeface="Rubik SemiBold"/>
                <a:ea typeface="Rubik SemiBold"/>
                <a:cs typeface="Rubik SemiBold"/>
                <a:sym typeface="Rubik SemiBold"/>
              </a:rPr>
              <a:t> </a:t>
            </a:r>
            <a:r>
              <a:rPr lang="en-US" sz="1100" dirty="0" err="1">
                <a:latin typeface="Rubik SemiBold"/>
                <a:ea typeface="Rubik SemiBold"/>
                <a:cs typeface="Rubik SemiBold"/>
                <a:sym typeface="Rubik SemiBold"/>
              </a:rPr>
              <a:t>unggulan</a:t>
            </a:r>
            <a:r>
              <a:rPr lang="en-US" sz="1100" dirty="0">
                <a:latin typeface="Rubik SemiBold"/>
                <a:ea typeface="Rubik SemiBold"/>
                <a:cs typeface="Rubik SemiBold"/>
                <a:sym typeface="Rubik SemiBold"/>
              </a:rPr>
              <a:t>, </a:t>
            </a:r>
            <a:r>
              <a:rPr lang="en-US" sz="1100" dirty="0" err="1">
                <a:latin typeface="Rubik SemiBold"/>
                <a:ea typeface="Rubik SemiBold"/>
                <a:cs typeface="Rubik SemiBold"/>
                <a:sym typeface="Rubik SemiBold"/>
              </a:rPr>
              <a:t>seperti</a:t>
            </a:r>
            <a:r>
              <a:rPr lang="en-US" sz="1100" dirty="0">
                <a:latin typeface="Rubik SemiBold"/>
                <a:ea typeface="Rubik SemiBold"/>
                <a:cs typeface="Rubik SemiBold"/>
                <a:sym typeface="Rubik SemiBold"/>
              </a:rPr>
              <a:t> </a:t>
            </a:r>
            <a:r>
              <a:rPr lang="en-US" sz="1100" dirty="0" err="1">
                <a:latin typeface="Rubik SemiBold"/>
                <a:ea typeface="Rubik SemiBold"/>
                <a:cs typeface="Rubik SemiBold"/>
                <a:sym typeface="Rubik SemiBold"/>
              </a:rPr>
              <a:t>kategori</a:t>
            </a:r>
            <a:r>
              <a:rPr lang="en-US" sz="1100" dirty="0">
                <a:latin typeface="Rubik SemiBold"/>
                <a:ea typeface="Rubik SemiBold"/>
                <a:cs typeface="Rubik SemiBold"/>
                <a:sym typeface="Rubik SemiBold"/>
              </a:rPr>
              <a:t> </a:t>
            </a:r>
            <a:r>
              <a:rPr lang="en-US" sz="1100" b="1" dirty="0">
                <a:latin typeface="Rubik SemiBold"/>
                <a:ea typeface="Rubik SemiBold"/>
                <a:cs typeface="Rubik SemiBold"/>
                <a:sym typeface="Rubik SemiBold"/>
              </a:rPr>
              <a:t>robot</a:t>
            </a:r>
            <a:r>
              <a:rPr lang="en-US" sz="1100" dirty="0">
                <a:latin typeface="Rubik SemiBold"/>
                <a:ea typeface="Rubik SemiBold"/>
                <a:cs typeface="Rubik SemiBold"/>
                <a:sym typeface="Rubik SemiBold"/>
              </a:rPr>
              <a:t> dan </a:t>
            </a:r>
            <a:r>
              <a:rPr lang="en-US" sz="1100" b="1" dirty="0">
                <a:latin typeface="Rubik SemiBold"/>
                <a:ea typeface="Rubik SemiBold"/>
                <a:cs typeface="Rubik SemiBold"/>
                <a:sym typeface="Rubik SemiBold"/>
              </a:rPr>
              <a:t>drone</a:t>
            </a:r>
            <a:r>
              <a:rPr lang="en-US" sz="1100" dirty="0">
                <a:latin typeface="Rubik SemiBold"/>
                <a:ea typeface="Rubik SemiBold"/>
                <a:cs typeface="Rubik SemiBold"/>
                <a:sym typeface="Rubik SemiBold"/>
              </a:rPr>
              <a:t> </a:t>
            </a:r>
            <a:r>
              <a:rPr lang="en-US" sz="1100" dirty="0" err="1">
                <a:latin typeface="Rubik SemiBold"/>
                <a:ea typeface="Rubik SemiBold"/>
                <a:cs typeface="Rubik SemiBold"/>
                <a:sym typeface="Rubik SemiBold"/>
              </a:rPr>
              <a:t>diharapkan</a:t>
            </a:r>
            <a:r>
              <a:rPr lang="en-US" sz="1100" dirty="0">
                <a:latin typeface="Rubik SemiBold"/>
                <a:ea typeface="Rubik SemiBold"/>
                <a:cs typeface="Rubik SemiBold"/>
                <a:sym typeface="Rubik SemiBold"/>
              </a:rPr>
              <a:t> </a:t>
            </a:r>
            <a:r>
              <a:rPr lang="en-US" sz="1100" dirty="0" err="1">
                <a:latin typeface="Rubik SemiBold"/>
                <a:ea typeface="Rubik SemiBold"/>
                <a:cs typeface="Rubik SemiBold"/>
                <a:sym typeface="Rubik SemiBold"/>
              </a:rPr>
              <a:t>dapat</a:t>
            </a:r>
            <a:r>
              <a:rPr lang="en-US" sz="1100" dirty="0">
                <a:latin typeface="Rubik SemiBold"/>
                <a:ea typeface="Rubik SemiBold"/>
                <a:cs typeface="Rubik SemiBold"/>
                <a:sym typeface="Rubik SemiBold"/>
              </a:rPr>
              <a:t> </a:t>
            </a:r>
            <a:r>
              <a:rPr lang="en-US" sz="1100" dirty="0" err="1">
                <a:latin typeface="Rubik SemiBold"/>
                <a:ea typeface="Rubik SemiBold"/>
                <a:cs typeface="Rubik SemiBold"/>
                <a:sym typeface="Rubik SemiBold"/>
              </a:rPr>
              <a:t>mampu</a:t>
            </a:r>
            <a:r>
              <a:rPr lang="en-US" sz="1100" dirty="0">
                <a:latin typeface="Rubik SemiBold"/>
                <a:ea typeface="Rubik SemiBold"/>
                <a:cs typeface="Rubik SemiBold"/>
                <a:sym typeface="Rubik SemiBold"/>
              </a:rPr>
              <a:t> </a:t>
            </a:r>
            <a:r>
              <a:rPr lang="en-US" sz="1100" dirty="0" err="1">
                <a:latin typeface="Rubik SemiBold"/>
                <a:ea typeface="Rubik SemiBold"/>
                <a:cs typeface="Rubik SemiBold"/>
                <a:sym typeface="Rubik SemiBold"/>
              </a:rPr>
              <a:t>menarik</a:t>
            </a:r>
            <a:r>
              <a:rPr lang="en-US" sz="1100" dirty="0">
                <a:latin typeface="Rubik SemiBold"/>
                <a:ea typeface="Rubik SemiBold"/>
                <a:cs typeface="Rubik SemiBold"/>
                <a:sym typeface="Rubik SemiBold"/>
              </a:rPr>
              <a:t> </a:t>
            </a:r>
            <a:r>
              <a:rPr lang="en-US" sz="1100" dirty="0" err="1">
                <a:latin typeface="Rubik SemiBold"/>
                <a:ea typeface="Rubik SemiBold"/>
                <a:cs typeface="Rubik SemiBold"/>
                <a:sym typeface="Rubik SemiBold"/>
              </a:rPr>
              <a:t>minat</a:t>
            </a:r>
            <a:r>
              <a:rPr lang="en-US" sz="1100" dirty="0">
                <a:latin typeface="Rubik SemiBold"/>
                <a:ea typeface="Rubik SemiBold"/>
                <a:cs typeface="Rubik SemiBold"/>
                <a:sym typeface="Rubik SemiBold"/>
              </a:rPr>
              <a:t> </a:t>
            </a:r>
            <a:r>
              <a:rPr lang="en-US" sz="1100" dirty="0" err="1">
                <a:latin typeface="Rubik SemiBold"/>
                <a:ea typeface="Rubik SemiBold"/>
                <a:cs typeface="Rubik SemiBold"/>
                <a:sym typeface="Rubik SemiBold"/>
              </a:rPr>
              <a:t>pembeli</a:t>
            </a:r>
            <a:r>
              <a:rPr lang="en-US" sz="1100" dirty="0">
                <a:latin typeface="Rubik SemiBold"/>
                <a:ea typeface="Rubik SemiBold"/>
                <a:cs typeface="Rubik SemiBold"/>
                <a:sym typeface="Rubik SemiBold"/>
              </a:rPr>
              <a:t> </a:t>
            </a:r>
            <a:r>
              <a:rPr lang="en-US" sz="1100" dirty="0" err="1">
                <a:latin typeface="Rubik SemiBold"/>
                <a:ea typeface="Rubik SemiBold"/>
                <a:cs typeface="Rubik SemiBold"/>
                <a:sym typeface="Rubik SemiBold"/>
              </a:rPr>
              <a:t>baru</a:t>
            </a:r>
            <a:r>
              <a:rPr lang="en-US" sz="1100" dirty="0">
                <a:latin typeface="Rubik SemiBold"/>
                <a:ea typeface="Rubik SemiBold"/>
                <a:cs typeface="Rubik SemiBold"/>
                <a:sym typeface="Rubik SemiBold"/>
              </a:rPr>
              <a:t> dan </a:t>
            </a:r>
            <a:r>
              <a:rPr lang="en-US" sz="1100" dirty="0" err="1">
                <a:latin typeface="Rubik SemiBold"/>
                <a:ea typeface="Rubik SemiBold"/>
                <a:cs typeface="Rubik SemiBold"/>
                <a:sym typeface="Rubik SemiBold"/>
              </a:rPr>
              <a:t>meningkatkan</a:t>
            </a:r>
            <a:r>
              <a:rPr lang="en-US" sz="1100" dirty="0">
                <a:latin typeface="Rubik SemiBold"/>
                <a:ea typeface="Rubik SemiBold"/>
                <a:cs typeface="Rubik SemiBold"/>
                <a:sym typeface="Rubik SemiBold"/>
              </a:rPr>
              <a:t> </a:t>
            </a:r>
            <a:r>
              <a:rPr lang="en-US" sz="1100" dirty="0" err="1">
                <a:latin typeface="Rubik SemiBold"/>
                <a:ea typeface="Rubik SemiBold"/>
                <a:cs typeface="Rubik SemiBold"/>
                <a:sym typeface="Rubik SemiBold"/>
              </a:rPr>
              <a:t>penjualan</a:t>
            </a:r>
            <a:r>
              <a:rPr lang="en-US" sz="1100" dirty="0">
                <a:latin typeface="Rubik SemiBold"/>
                <a:ea typeface="Rubik SemiBold"/>
                <a:cs typeface="Rubik SemiBold"/>
                <a:sym typeface="Rubik SemiBold"/>
              </a:rPr>
              <a:t>.</a:t>
            </a:r>
          </a:p>
          <a:p>
            <a:pPr marL="358775" lvl="0" indent="-92075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100" dirty="0" err="1">
                <a:latin typeface="Rubik SemiBold"/>
                <a:ea typeface="Rubik SemiBold"/>
                <a:cs typeface="Rubik SemiBold"/>
                <a:sym typeface="Rubik SemiBold"/>
              </a:rPr>
              <a:t>Menjalankan</a:t>
            </a:r>
            <a:r>
              <a:rPr lang="en-US" sz="1100" dirty="0">
                <a:latin typeface="Rubik SemiBold"/>
                <a:ea typeface="Rubik SemiBold"/>
                <a:cs typeface="Rubik SemiBold"/>
                <a:sym typeface="Rubik SemiBold"/>
              </a:rPr>
              <a:t> </a:t>
            </a:r>
            <a:r>
              <a:rPr lang="en-US" sz="1100" dirty="0" err="1">
                <a:latin typeface="Rubik SemiBold"/>
                <a:ea typeface="Rubik SemiBold"/>
                <a:cs typeface="Rubik SemiBold"/>
                <a:sym typeface="Rubik SemiBold"/>
              </a:rPr>
              <a:t>kampanye</a:t>
            </a:r>
            <a:r>
              <a:rPr lang="en-US" sz="1100" dirty="0">
                <a:latin typeface="Rubik SemiBold"/>
                <a:ea typeface="Rubik SemiBold"/>
                <a:cs typeface="Rubik SemiBold"/>
                <a:sym typeface="Rubik SemiBold"/>
              </a:rPr>
              <a:t> </a:t>
            </a:r>
            <a:r>
              <a:rPr lang="en-US" sz="1100" dirty="0" err="1">
                <a:latin typeface="Rubik SemiBold"/>
                <a:ea typeface="Rubik SemiBold"/>
                <a:cs typeface="Rubik SemiBold"/>
                <a:sym typeface="Rubik SemiBold"/>
              </a:rPr>
              <a:t>pemasaran</a:t>
            </a:r>
            <a:r>
              <a:rPr lang="en-US" sz="1100" dirty="0">
                <a:latin typeface="Rubik SemiBold"/>
                <a:ea typeface="Rubik SemiBold"/>
                <a:cs typeface="Rubik SemiBold"/>
                <a:sym typeface="Rubik SemiBold"/>
              </a:rPr>
              <a:t> yang </a:t>
            </a:r>
            <a:r>
              <a:rPr lang="en-US" sz="1100" dirty="0" err="1">
                <a:latin typeface="Rubik SemiBold"/>
                <a:ea typeface="Rubik SemiBold"/>
                <a:cs typeface="Rubik SemiBold"/>
                <a:sym typeface="Rubik SemiBold"/>
              </a:rPr>
              <a:t>tertarget</a:t>
            </a:r>
            <a:r>
              <a:rPr lang="en-US" sz="1100" dirty="0">
                <a:latin typeface="Rubik SemiBold"/>
                <a:ea typeface="Rubik SemiBold"/>
                <a:cs typeface="Rubik SemiBold"/>
                <a:sym typeface="Rubik SemiBold"/>
              </a:rPr>
              <a:t> </a:t>
            </a:r>
            <a:r>
              <a:rPr lang="en-US" sz="1100" dirty="0" err="1">
                <a:latin typeface="Rubik SemiBold"/>
                <a:ea typeface="Rubik SemiBold"/>
                <a:cs typeface="Rubik SemiBold"/>
                <a:sym typeface="Rubik SemiBold"/>
              </a:rPr>
              <a:t>dengan</a:t>
            </a:r>
            <a:r>
              <a:rPr lang="en-US" sz="1100" dirty="0">
                <a:latin typeface="Rubik SemiBold"/>
                <a:ea typeface="Rubik SemiBold"/>
                <a:cs typeface="Rubik SemiBold"/>
                <a:sym typeface="Rubik SemiBold"/>
              </a:rPr>
              <a:t> </a:t>
            </a:r>
            <a:r>
              <a:rPr lang="en-US" sz="1100" dirty="0" err="1">
                <a:latin typeface="Rubik SemiBold"/>
                <a:ea typeface="Rubik SemiBold"/>
                <a:cs typeface="Rubik SemiBold"/>
                <a:sym typeface="Rubik SemiBold"/>
              </a:rPr>
              <a:t>melakukan</a:t>
            </a:r>
            <a:r>
              <a:rPr lang="en-US" sz="1100" dirty="0">
                <a:latin typeface="Rubik SemiBold"/>
                <a:ea typeface="Rubik SemiBold"/>
                <a:cs typeface="Rubik SemiBold"/>
                <a:sym typeface="Rubik SemiBold"/>
              </a:rPr>
              <a:t> </a:t>
            </a:r>
            <a:r>
              <a:rPr lang="en-US" sz="1100" dirty="0" err="1">
                <a:latin typeface="Rubik SemiBold"/>
                <a:ea typeface="Rubik SemiBold"/>
                <a:cs typeface="Rubik SemiBold"/>
                <a:sym typeface="Rubik SemiBold"/>
              </a:rPr>
              <a:t>pengiklanan</a:t>
            </a:r>
            <a:r>
              <a:rPr lang="en-US" sz="1100" dirty="0">
                <a:latin typeface="Rubik SemiBold"/>
                <a:ea typeface="Rubik SemiBold"/>
                <a:cs typeface="Rubik SemiBold"/>
                <a:sym typeface="Rubik SemiBold"/>
              </a:rPr>
              <a:t> dan </a:t>
            </a:r>
            <a:r>
              <a:rPr lang="en-US" sz="1100" dirty="0" err="1">
                <a:latin typeface="Rubik SemiBold"/>
                <a:ea typeface="Rubik SemiBold"/>
                <a:cs typeface="Rubik SemiBold"/>
                <a:sym typeface="Rubik SemiBold"/>
              </a:rPr>
              <a:t>promosi</a:t>
            </a:r>
            <a:r>
              <a:rPr lang="en-US" sz="1100" dirty="0">
                <a:latin typeface="Rubik SemiBold"/>
                <a:ea typeface="Rubik SemiBold"/>
                <a:cs typeface="Rubik SemiBold"/>
                <a:sym typeface="Rubik SemiBold"/>
              </a:rPr>
              <a:t> </a:t>
            </a:r>
            <a:r>
              <a:rPr lang="en-US" sz="1100" dirty="0" err="1">
                <a:latin typeface="Rubik SemiBold"/>
                <a:ea typeface="Rubik SemiBold"/>
                <a:cs typeface="Rubik SemiBold"/>
                <a:sym typeface="Rubik SemiBold"/>
              </a:rPr>
              <a:t>ke</a:t>
            </a:r>
            <a:r>
              <a:rPr lang="en-US" sz="1100" dirty="0">
                <a:latin typeface="Rubik SemiBold"/>
                <a:ea typeface="Rubik SemiBold"/>
                <a:cs typeface="Rubik SemiBold"/>
                <a:sym typeface="Rubik SemiBold"/>
              </a:rPr>
              <a:t> </a:t>
            </a:r>
            <a:r>
              <a:rPr lang="en-US" sz="1100" dirty="0" err="1">
                <a:latin typeface="Rubik SemiBold"/>
                <a:ea typeface="Rubik SemiBold"/>
                <a:cs typeface="Rubik SemiBold"/>
                <a:sym typeface="Rubik SemiBold"/>
              </a:rPr>
              <a:t>kota</a:t>
            </a:r>
            <a:r>
              <a:rPr lang="en-US" sz="1100" dirty="0">
                <a:latin typeface="Rubik SemiBold"/>
                <a:ea typeface="Rubik SemiBold"/>
                <a:cs typeface="Rubik SemiBold"/>
                <a:sym typeface="Rubik SemiBold"/>
              </a:rPr>
              <a:t> – </a:t>
            </a:r>
            <a:r>
              <a:rPr lang="en-US" sz="1100" dirty="0" err="1">
                <a:latin typeface="Rubik SemiBold"/>
                <a:ea typeface="Rubik SemiBold"/>
                <a:cs typeface="Rubik SemiBold"/>
                <a:sym typeface="Rubik SemiBold"/>
              </a:rPr>
              <a:t>kota</a:t>
            </a:r>
            <a:r>
              <a:rPr lang="en-US" sz="1100" dirty="0">
                <a:latin typeface="Rubik SemiBold"/>
                <a:ea typeface="Rubik SemiBold"/>
                <a:cs typeface="Rubik SemiBold"/>
                <a:sym typeface="Rubik SemiBold"/>
              </a:rPr>
              <a:t> </a:t>
            </a:r>
            <a:r>
              <a:rPr lang="en-US" sz="1100" dirty="0" err="1">
                <a:latin typeface="Rubik SemiBold"/>
                <a:ea typeface="Rubik SemiBold"/>
                <a:cs typeface="Rubik SemiBold"/>
                <a:sym typeface="Rubik SemiBold"/>
              </a:rPr>
              <a:t>besar</a:t>
            </a:r>
            <a:r>
              <a:rPr lang="en-US" sz="1100" dirty="0">
                <a:latin typeface="Rubik SemiBold"/>
                <a:ea typeface="Rubik SemiBold"/>
                <a:cs typeface="Rubik SemiBold"/>
                <a:sym typeface="Rubik SemiBold"/>
              </a:rPr>
              <a:t> </a:t>
            </a:r>
            <a:r>
              <a:rPr lang="en-US" sz="1100" dirty="0" err="1">
                <a:latin typeface="Rubik SemiBold"/>
                <a:ea typeface="Rubik SemiBold"/>
                <a:cs typeface="Rubik SemiBold"/>
                <a:sym typeface="Rubik SemiBold"/>
              </a:rPr>
              <a:t>seperti</a:t>
            </a:r>
            <a:r>
              <a:rPr lang="en-US" sz="1100" dirty="0">
                <a:latin typeface="Rubik SemiBold"/>
                <a:ea typeface="Rubik SemiBold"/>
                <a:cs typeface="Rubik SemiBold"/>
                <a:sym typeface="Rubik SemiBold"/>
              </a:rPr>
              <a:t> Washington, Houston dan Sacramento.</a:t>
            </a:r>
          </a:p>
          <a:p>
            <a:pPr marL="358775" lvl="0" indent="-92075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100" dirty="0" err="1">
                <a:latin typeface="Rubik SemiBold"/>
                <a:ea typeface="Rubik SemiBold"/>
                <a:cs typeface="Rubik SemiBold"/>
                <a:sym typeface="Rubik SemiBold"/>
              </a:rPr>
              <a:t>Memanfaatkan</a:t>
            </a:r>
            <a:r>
              <a:rPr lang="en-US" sz="1100" dirty="0">
                <a:latin typeface="Rubik SemiBold"/>
                <a:ea typeface="Rubik SemiBold"/>
                <a:cs typeface="Rubik SemiBold"/>
                <a:sym typeface="Rubik SemiBold"/>
              </a:rPr>
              <a:t> </a:t>
            </a:r>
            <a:r>
              <a:rPr lang="en-US" sz="1100" dirty="0" err="1">
                <a:latin typeface="Rubik SemiBold"/>
                <a:ea typeface="Rubik SemiBold"/>
                <a:cs typeface="Rubik SemiBold"/>
                <a:sym typeface="Rubik SemiBold"/>
              </a:rPr>
              <a:t>penggunaan</a:t>
            </a:r>
            <a:r>
              <a:rPr lang="en-US" sz="1100" dirty="0">
                <a:latin typeface="Rubik SemiBold"/>
                <a:ea typeface="Rubik SemiBold"/>
                <a:cs typeface="Rubik SemiBold"/>
                <a:sym typeface="Rubik SemiBold"/>
              </a:rPr>
              <a:t> platform e-commerce : </a:t>
            </a:r>
            <a:r>
              <a:rPr lang="en-US" sz="1100" dirty="0" err="1">
                <a:latin typeface="Rubik SemiBold"/>
                <a:ea typeface="Rubik SemiBold"/>
                <a:cs typeface="Rubik SemiBold"/>
                <a:sym typeface="Rubik SemiBold"/>
              </a:rPr>
              <a:t>Menjualan</a:t>
            </a:r>
            <a:r>
              <a:rPr lang="en-US" sz="1100" dirty="0">
                <a:latin typeface="Rubik SemiBold"/>
                <a:ea typeface="Rubik SemiBold"/>
                <a:cs typeface="Rubik SemiBold"/>
                <a:sym typeface="Rubik SemiBold"/>
              </a:rPr>
              <a:t> </a:t>
            </a:r>
            <a:r>
              <a:rPr lang="en-US" sz="1100" dirty="0" err="1">
                <a:latin typeface="Rubik SemiBold"/>
                <a:ea typeface="Rubik SemiBold"/>
                <a:cs typeface="Rubik SemiBold"/>
                <a:sym typeface="Rubik SemiBold"/>
              </a:rPr>
              <a:t>produk</a:t>
            </a:r>
            <a:r>
              <a:rPr lang="en-US" sz="1100" dirty="0">
                <a:latin typeface="Rubik SemiBold"/>
                <a:ea typeface="Rubik SemiBold"/>
                <a:cs typeface="Rubik SemiBold"/>
                <a:sym typeface="Rubik SemiBold"/>
              </a:rPr>
              <a:t> </a:t>
            </a:r>
            <a:r>
              <a:rPr lang="en-US" sz="1100" dirty="0" err="1">
                <a:latin typeface="Rubik SemiBold"/>
                <a:ea typeface="Rubik SemiBold"/>
                <a:cs typeface="Rubik SemiBold"/>
                <a:sym typeface="Rubik SemiBold"/>
              </a:rPr>
              <a:t>melalui</a:t>
            </a:r>
            <a:r>
              <a:rPr lang="en-US" sz="1100" dirty="0">
                <a:latin typeface="Rubik SemiBold"/>
                <a:ea typeface="Rubik SemiBold"/>
                <a:cs typeface="Rubik SemiBold"/>
                <a:sym typeface="Rubik SemiBold"/>
              </a:rPr>
              <a:t> platform online </a:t>
            </a:r>
            <a:r>
              <a:rPr lang="en-US" sz="1100" dirty="0" err="1">
                <a:latin typeface="Rubik SemiBold"/>
                <a:ea typeface="Rubik SemiBold"/>
                <a:cs typeface="Rubik SemiBold"/>
                <a:sym typeface="Rubik SemiBold"/>
              </a:rPr>
              <a:t>seperti</a:t>
            </a:r>
            <a:r>
              <a:rPr lang="en-US" sz="1100" dirty="0">
                <a:latin typeface="Rubik SemiBold"/>
                <a:ea typeface="Rubik SemiBold"/>
                <a:cs typeface="Rubik SemiBold"/>
                <a:sym typeface="Rubik SemiBold"/>
              </a:rPr>
              <a:t> </a:t>
            </a:r>
            <a:r>
              <a:rPr lang="en-US" sz="1100" dirty="0" err="1">
                <a:latin typeface="Rubik SemiBold"/>
                <a:ea typeface="Rubik SemiBold"/>
                <a:cs typeface="Rubik SemiBold"/>
                <a:sym typeface="Rubik SemiBold"/>
              </a:rPr>
              <a:t>Tiktok</a:t>
            </a:r>
            <a:r>
              <a:rPr lang="en-US" sz="1100" dirty="0">
                <a:latin typeface="Rubik SemiBold"/>
                <a:ea typeface="Rubik SemiBold"/>
                <a:cs typeface="Rubik SemiBold"/>
                <a:sym typeface="Rubik SemiBold"/>
              </a:rPr>
              <a:t>, Shopee, Tokopedia dan Lazada </a:t>
            </a:r>
            <a:r>
              <a:rPr lang="en-US" sz="1100" dirty="0" err="1">
                <a:latin typeface="Rubik SemiBold"/>
                <a:ea typeface="Rubik SemiBold"/>
                <a:cs typeface="Rubik SemiBold"/>
                <a:sym typeface="Rubik SemiBold"/>
              </a:rPr>
              <a:t>menggunakan</a:t>
            </a:r>
            <a:r>
              <a:rPr lang="en-US" sz="1100" dirty="0">
                <a:latin typeface="Rubik SemiBold"/>
                <a:ea typeface="Rubik SemiBold"/>
                <a:cs typeface="Rubik SemiBold"/>
                <a:sym typeface="Rubik SemiBold"/>
              </a:rPr>
              <a:t> </a:t>
            </a:r>
            <a:r>
              <a:rPr lang="en-US" sz="1100" dirty="0" err="1">
                <a:latin typeface="Rubik SemiBold"/>
                <a:ea typeface="Rubik SemiBold"/>
                <a:cs typeface="Rubik SemiBold"/>
                <a:sym typeface="Rubik SemiBold"/>
              </a:rPr>
              <a:t>fitur</a:t>
            </a:r>
            <a:r>
              <a:rPr lang="en-US" sz="1100" dirty="0">
                <a:latin typeface="Rubik SemiBold"/>
                <a:ea typeface="Rubik SemiBold"/>
                <a:cs typeface="Rubik SemiBold"/>
                <a:sym typeface="Rubik SemiBold"/>
              </a:rPr>
              <a:t> Live </a:t>
            </a:r>
            <a:r>
              <a:rPr lang="en-US" sz="1100" dirty="0" err="1">
                <a:latin typeface="Rubik SemiBold"/>
                <a:ea typeface="Rubik SemiBold"/>
                <a:cs typeface="Rubik SemiBold"/>
                <a:sym typeface="Rubik SemiBold"/>
              </a:rPr>
              <a:t>dalam</a:t>
            </a:r>
            <a:r>
              <a:rPr lang="en-US" sz="1100" dirty="0">
                <a:latin typeface="Rubik SemiBold"/>
                <a:ea typeface="Rubik SemiBold"/>
                <a:cs typeface="Rubik SemiBold"/>
                <a:sym typeface="Rubik SemiBold"/>
              </a:rPr>
              <a:t> proses </a:t>
            </a:r>
            <a:r>
              <a:rPr lang="en-US" sz="1100" dirty="0" err="1">
                <a:latin typeface="Rubik SemiBold"/>
                <a:ea typeface="Rubik SemiBold"/>
                <a:cs typeface="Rubik SemiBold"/>
                <a:sym typeface="Rubik SemiBold"/>
              </a:rPr>
              <a:t>promosi</a:t>
            </a:r>
            <a:r>
              <a:rPr lang="en-US" sz="1100" dirty="0">
                <a:latin typeface="Rubik SemiBold"/>
                <a:ea typeface="Rubik SemiBold"/>
                <a:cs typeface="Rubik SemiBold"/>
                <a:sym typeface="Rubik SemiBold"/>
              </a:rPr>
              <a:t> </a:t>
            </a:r>
            <a:r>
              <a:rPr lang="en-US" sz="1100" dirty="0" err="1">
                <a:latin typeface="Rubik SemiBold"/>
                <a:ea typeface="Rubik SemiBold"/>
                <a:cs typeface="Rubik SemiBold"/>
                <a:sym typeface="Rubik SemiBold"/>
              </a:rPr>
              <a:t>diharpkan</a:t>
            </a:r>
            <a:r>
              <a:rPr lang="en-US" sz="1100" dirty="0">
                <a:latin typeface="Rubik SemiBold"/>
                <a:ea typeface="Rubik SemiBold"/>
                <a:cs typeface="Rubik SemiBold"/>
                <a:sym typeface="Rubik SemiBold"/>
              </a:rPr>
              <a:t> </a:t>
            </a:r>
            <a:r>
              <a:rPr lang="en-US" sz="1100" dirty="0" err="1">
                <a:latin typeface="Rubik SemiBold"/>
                <a:ea typeface="Rubik SemiBold"/>
                <a:cs typeface="Rubik SemiBold"/>
                <a:sym typeface="Rubik SemiBold"/>
              </a:rPr>
              <a:t>dapat</a:t>
            </a:r>
            <a:r>
              <a:rPr lang="en-US" sz="1100" dirty="0">
                <a:latin typeface="Rubik SemiBold"/>
                <a:ea typeface="Rubik SemiBold"/>
                <a:cs typeface="Rubik SemiBold"/>
                <a:sym typeface="Rubik SemiBold"/>
              </a:rPr>
              <a:t> </a:t>
            </a:r>
            <a:r>
              <a:rPr lang="en-US" sz="1100" dirty="0" err="1">
                <a:latin typeface="Rubik SemiBold"/>
                <a:ea typeface="Rubik SemiBold"/>
                <a:cs typeface="Rubik SemiBold"/>
                <a:sym typeface="Rubik SemiBold"/>
              </a:rPr>
              <a:t>memperluas</a:t>
            </a:r>
            <a:r>
              <a:rPr lang="en-US" sz="1100" dirty="0">
                <a:latin typeface="Rubik SemiBold"/>
                <a:ea typeface="Rubik SemiBold"/>
                <a:cs typeface="Rubik SemiBold"/>
                <a:sym typeface="Rubik SemiBold"/>
              </a:rPr>
              <a:t> </a:t>
            </a:r>
            <a:r>
              <a:rPr lang="en-US" sz="1100" dirty="0" err="1">
                <a:latin typeface="Rubik SemiBold"/>
                <a:ea typeface="Rubik SemiBold"/>
                <a:cs typeface="Rubik SemiBold"/>
                <a:sym typeface="Rubik SemiBold"/>
              </a:rPr>
              <a:t>jangkauan</a:t>
            </a:r>
            <a:r>
              <a:rPr lang="en-US" sz="1100" dirty="0">
                <a:latin typeface="Rubik SemiBold"/>
                <a:ea typeface="Rubik SemiBold"/>
                <a:cs typeface="Rubik SemiBold"/>
                <a:sym typeface="Rubik SemiBold"/>
              </a:rPr>
              <a:t> pasar dan </a:t>
            </a:r>
            <a:r>
              <a:rPr lang="en-US" sz="1100" dirty="0" err="1">
                <a:latin typeface="Rubik SemiBold"/>
                <a:ea typeface="Rubik SemiBold"/>
                <a:cs typeface="Rubik SemiBold"/>
                <a:sym typeface="Rubik SemiBold"/>
              </a:rPr>
              <a:t>meningkatkan</a:t>
            </a:r>
            <a:r>
              <a:rPr lang="en-US" sz="1100" dirty="0">
                <a:latin typeface="Rubik SemiBold"/>
                <a:ea typeface="Rubik SemiBold"/>
                <a:cs typeface="Rubik SemiBold"/>
                <a:sym typeface="Rubik SemiBold"/>
              </a:rPr>
              <a:t> </a:t>
            </a:r>
            <a:r>
              <a:rPr lang="en-US" sz="1100" dirty="0" err="1">
                <a:latin typeface="Rubik SemiBold"/>
                <a:ea typeface="Rubik SemiBold"/>
                <a:cs typeface="Rubik SemiBold"/>
                <a:sym typeface="Rubik SemiBold"/>
              </a:rPr>
              <a:t>visibilitas</a:t>
            </a:r>
            <a:r>
              <a:rPr lang="en-US" sz="1100" dirty="0">
                <a:latin typeface="Rubik SemiBold"/>
                <a:ea typeface="Rubik SemiBold"/>
                <a:cs typeface="Rubik SemiBold"/>
                <a:sym typeface="Rubik SemiBold"/>
              </a:rPr>
              <a:t> </a:t>
            </a:r>
            <a:r>
              <a:rPr lang="en-US" sz="1100" dirty="0" err="1">
                <a:latin typeface="Rubik SemiBold"/>
                <a:ea typeface="Rubik SemiBold"/>
                <a:cs typeface="Rubik SemiBold"/>
                <a:sym typeface="Rubik SemiBold"/>
              </a:rPr>
              <a:t>prodouk</a:t>
            </a:r>
            <a:r>
              <a:rPr lang="en-US" sz="1100" dirty="0">
                <a:latin typeface="Rubik SemiBold"/>
                <a:ea typeface="Rubik SemiBold"/>
                <a:cs typeface="Rubik SemiBold"/>
                <a:sym typeface="Rubik SemiBold"/>
              </a:rPr>
              <a:t>. </a:t>
            </a:r>
          </a:p>
          <a:p>
            <a:pPr lvl="0" algn="just" rtl="0">
              <a:spcBef>
                <a:spcPts val="0"/>
              </a:spcBef>
              <a:spcAft>
                <a:spcPts val="0"/>
              </a:spcAft>
              <a:tabLst>
                <a:tab pos="90488" algn="l"/>
              </a:tabLst>
            </a:pPr>
            <a:endParaRPr lang="en-US" sz="1100" dirty="0">
              <a:latin typeface="Rubik SemiBold"/>
              <a:ea typeface="Rubik SemiBold"/>
              <a:cs typeface="Rubik SemiBold"/>
              <a:sym typeface="Rubik SemiBold"/>
            </a:endParaRPr>
          </a:p>
          <a:p>
            <a:pPr marL="274637" lvl="0" algn="just" rtl="0">
              <a:spcBef>
                <a:spcPts val="0"/>
              </a:spcBef>
              <a:spcAft>
                <a:spcPts val="0"/>
              </a:spcAft>
            </a:pPr>
            <a:endParaRPr lang="en-US" sz="1100" dirty="0">
              <a:latin typeface="Rubik SemiBold"/>
              <a:ea typeface="Rubik SemiBold"/>
              <a:cs typeface="Rubik SemiBold"/>
              <a:sym typeface="Rubik SemiBold"/>
            </a:endParaRPr>
          </a:p>
          <a:p>
            <a:pPr marL="358775" lvl="0" indent="-92075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latin typeface="Rubik SemiBold"/>
              <a:ea typeface="Rubik SemiBold"/>
              <a:cs typeface="Rubik SemiBold"/>
              <a:sym typeface="Rubik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latin typeface="Rubik SemiBold"/>
              <a:ea typeface="Rubik SemiBold"/>
              <a:cs typeface="Rubik SemiBold"/>
              <a:sym typeface="Rubik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latin typeface="Rubik SemiBold"/>
              <a:ea typeface="Rubik SemiBold"/>
              <a:cs typeface="Rubik SemiBold"/>
              <a:sym typeface="Rubik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latin typeface="Rubik SemiBold"/>
              <a:ea typeface="Rubik SemiBold"/>
              <a:cs typeface="Rubik SemiBold"/>
              <a:sym typeface="Rubik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latin typeface="Rubik SemiBold"/>
              <a:ea typeface="Rubik SemiBold"/>
              <a:cs typeface="Rubik SemiBold"/>
              <a:sym typeface="Rubik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latin typeface="Rubik SemiBold"/>
              <a:ea typeface="Rubik SemiBold"/>
              <a:cs typeface="Rubik SemiBold"/>
              <a:sym typeface="Rubik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11210818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95;p16">
            <a:extLst>
              <a:ext uri="{FF2B5EF4-FFF2-40B4-BE49-F238E27FC236}">
                <a16:creationId xmlns:a16="http://schemas.microsoft.com/office/drawing/2014/main" id="{C2166072-D37D-F663-584A-5121ED53CF46}"/>
              </a:ext>
            </a:extLst>
          </p:cNvPr>
          <p:cNvPicPr preferRelativeResize="0"/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6"/>
          <p:cNvPicPr preferRelativeResize="0"/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42B2EE18-B8CE-41B2-CFF7-53467F3350B0}"/>
              </a:ext>
            </a:extLst>
          </p:cNvPr>
          <p:cNvGrpSpPr/>
          <p:nvPr/>
        </p:nvGrpSpPr>
        <p:grpSpPr>
          <a:xfrm>
            <a:off x="5845360" y="-192544"/>
            <a:ext cx="3200918" cy="1225740"/>
            <a:chOff x="5943082" y="-87842"/>
            <a:chExt cx="3200918" cy="1225740"/>
          </a:xfrm>
        </p:grpSpPr>
        <p:pic>
          <p:nvPicPr>
            <p:cNvPr id="97" name="Google Shape;97;p16"/>
            <p:cNvPicPr preferRelativeResize="0"/>
            <p:nvPr/>
          </p:nvPicPr>
          <p:blipFill rotWithShape="1">
            <a:blip r:embed="rId4">
              <a:alphaModFix/>
            </a:blip>
            <a:srcRect t="5658" b="5649"/>
            <a:stretch/>
          </p:blipFill>
          <p:spPr>
            <a:xfrm>
              <a:off x="5943082" y="254378"/>
              <a:ext cx="1399902" cy="5413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" name="Google Shape;59;p13">
              <a:extLst>
                <a:ext uri="{FF2B5EF4-FFF2-40B4-BE49-F238E27FC236}">
                  <a16:creationId xmlns:a16="http://schemas.microsoft.com/office/drawing/2014/main" id="{3D5349EE-A2D8-8D55-FE56-B159E4E55551}"/>
                </a:ext>
              </a:extLst>
            </p:cNvPr>
            <p:cNvSpPr txBox="1"/>
            <p:nvPr/>
          </p:nvSpPr>
          <p:spPr>
            <a:xfrm>
              <a:off x="7263766" y="334043"/>
              <a:ext cx="348613" cy="4616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>
                  <a:solidFill>
                    <a:srgbClr val="616161"/>
                  </a:solidFill>
                  <a:latin typeface="Rubik SemiBold"/>
                  <a:ea typeface="Rubik SemiBold"/>
                  <a:cs typeface="Rubik SemiBold"/>
                  <a:sym typeface="Rubik SemiBold"/>
                </a:rPr>
                <a:t>X</a:t>
              </a:r>
              <a:endParaRPr sz="1800" dirty="0">
                <a:solidFill>
                  <a:srgbClr val="616161"/>
                </a:solidFill>
                <a:latin typeface="Rubik SemiBold"/>
                <a:ea typeface="Rubik SemiBold"/>
                <a:cs typeface="Rubik SemiBold"/>
                <a:sym typeface="Rubik SemiBold"/>
              </a:endParaRP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9382E4C-9F15-A7BD-2020-251D2A27158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443136" y="-87842"/>
              <a:ext cx="1700864" cy="1225740"/>
            </a:xfrm>
            <a:prstGeom prst="rect">
              <a:avLst/>
            </a:prstGeom>
            <a:ln>
              <a:noFill/>
            </a:ln>
            <a:effectLst/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6160399-E0EF-715E-2962-AB0E11B0171E}"/>
              </a:ext>
            </a:extLst>
          </p:cNvPr>
          <p:cNvGrpSpPr/>
          <p:nvPr/>
        </p:nvGrpSpPr>
        <p:grpSpPr>
          <a:xfrm>
            <a:off x="5845360" y="-192544"/>
            <a:ext cx="3200918" cy="1225740"/>
            <a:chOff x="5943082" y="-87842"/>
            <a:chExt cx="3200918" cy="1225740"/>
          </a:xfrm>
        </p:grpSpPr>
        <p:pic>
          <p:nvPicPr>
            <p:cNvPr id="14" name="Google Shape;97;p16">
              <a:extLst>
                <a:ext uri="{FF2B5EF4-FFF2-40B4-BE49-F238E27FC236}">
                  <a16:creationId xmlns:a16="http://schemas.microsoft.com/office/drawing/2014/main" id="{94A6A1E0-3E80-1702-5338-3202752BAF8B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 t="5658" b="5649"/>
            <a:stretch/>
          </p:blipFill>
          <p:spPr>
            <a:xfrm>
              <a:off x="5943082" y="254378"/>
              <a:ext cx="1399902" cy="5413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" name="Google Shape;59;p13">
              <a:extLst>
                <a:ext uri="{FF2B5EF4-FFF2-40B4-BE49-F238E27FC236}">
                  <a16:creationId xmlns:a16="http://schemas.microsoft.com/office/drawing/2014/main" id="{88B7BAFA-881F-8BF9-FFE9-6318513DA617}"/>
                </a:ext>
              </a:extLst>
            </p:cNvPr>
            <p:cNvSpPr txBox="1"/>
            <p:nvPr/>
          </p:nvSpPr>
          <p:spPr>
            <a:xfrm>
              <a:off x="7263766" y="334043"/>
              <a:ext cx="348613" cy="4616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>
                  <a:solidFill>
                    <a:srgbClr val="616161"/>
                  </a:solidFill>
                  <a:latin typeface="Rubik SemiBold"/>
                  <a:ea typeface="Rubik SemiBold"/>
                  <a:cs typeface="Rubik SemiBold"/>
                  <a:sym typeface="Rubik SemiBold"/>
                </a:rPr>
                <a:t>X</a:t>
              </a:r>
              <a:endParaRPr sz="1800" dirty="0">
                <a:solidFill>
                  <a:srgbClr val="616161"/>
                </a:solidFill>
                <a:latin typeface="Rubik SemiBold"/>
                <a:ea typeface="Rubik SemiBold"/>
                <a:cs typeface="Rubik SemiBold"/>
                <a:sym typeface="Rubik SemiBold"/>
              </a:endParaRP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D264CE64-5578-29DD-49FF-77E330CB680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443136" y="-87842"/>
              <a:ext cx="1700864" cy="1225740"/>
            </a:xfrm>
            <a:prstGeom prst="rect">
              <a:avLst/>
            </a:prstGeom>
            <a:ln>
              <a:noFill/>
            </a:ln>
            <a:effectLst/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88B94DC8-FD20-E9F6-558A-0AA8EE1B3AF4}"/>
              </a:ext>
            </a:extLst>
          </p:cNvPr>
          <p:cNvSpPr txBox="1"/>
          <p:nvPr/>
        </p:nvSpPr>
        <p:spPr>
          <a:xfrm>
            <a:off x="470706" y="840652"/>
            <a:ext cx="8046855" cy="4108817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pPr lvl="0" algn="just" rtl="0">
              <a:spcBef>
                <a:spcPts val="0"/>
              </a:spcBef>
              <a:spcAft>
                <a:spcPts val="0"/>
              </a:spcAft>
            </a:pPr>
            <a:r>
              <a:rPr lang="en-US" sz="1100" b="1" dirty="0">
                <a:latin typeface="Rubik SemiBold"/>
                <a:ea typeface="Rubik SemiBold"/>
                <a:cs typeface="Rubik SemiBold"/>
                <a:sym typeface="Rubik SemiBold"/>
              </a:rPr>
              <a:t>3.   </a:t>
            </a:r>
            <a:r>
              <a:rPr lang="en-US" sz="1100" b="1" dirty="0" err="1">
                <a:latin typeface="Rubik SemiBold"/>
                <a:ea typeface="Rubik SemiBold"/>
                <a:cs typeface="Rubik SemiBold"/>
                <a:sym typeface="Rubik SemiBold"/>
              </a:rPr>
              <a:t>Meningkatkan</a:t>
            </a:r>
            <a:r>
              <a:rPr lang="en-US" sz="1100" b="1" dirty="0">
                <a:latin typeface="Rubik SemiBold"/>
                <a:ea typeface="Rubik SemiBold"/>
                <a:cs typeface="Rubik SemiBold"/>
                <a:sym typeface="Rubik SemiBold"/>
              </a:rPr>
              <a:t> </a:t>
            </a:r>
            <a:r>
              <a:rPr lang="en-US" sz="1100" b="1" dirty="0" err="1">
                <a:latin typeface="Rubik SemiBold"/>
                <a:ea typeface="Rubik SemiBold"/>
                <a:cs typeface="Rubik SemiBold"/>
                <a:sym typeface="Rubik SemiBold"/>
              </a:rPr>
              <a:t>Layanan</a:t>
            </a:r>
            <a:r>
              <a:rPr lang="en-US" sz="1100" b="1" dirty="0">
                <a:latin typeface="Rubik SemiBold"/>
                <a:ea typeface="Rubik SemiBold"/>
                <a:cs typeface="Rubik SemiBold"/>
                <a:sym typeface="Rubik SemiBold"/>
              </a:rPr>
              <a:t> </a:t>
            </a:r>
            <a:r>
              <a:rPr lang="en-US" sz="1100" b="1" dirty="0" err="1">
                <a:latin typeface="Rubik SemiBold"/>
                <a:ea typeface="Rubik SemiBold"/>
                <a:cs typeface="Rubik SemiBold"/>
                <a:sym typeface="Rubik SemiBold"/>
              </a:rPr>
              <a:t>pelanggan</a:t>
            </a:r>
            <a:r>
              <a:rPr lang="en-US" sz="1100" b="1" dirty="0">
                <a:latin typeface="Rubik SemiBold"/>
                <a:ea typeface="Rubik SemiBold"/>
                <a:cs typeface="Rubik SemiBold"/>
                <a:sym typeface="Rubik SemiBold"/>
              </a:rPr>
              <a:t> :</a:t>
            </a:r>
          </a:p>
          <a:p>
            <a:pPr marL="358775" lvl="0" indent="-92075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100" dirty="0" err="1">
                <a:latin typeface="Rubik SemiBold"/>
                <a:ea typeface="Rubik SemiBold"/>
                <a:cs typeface="Rubik SemiBold"/>
                <a:sym typeface="Rubik SemiBold"/>
              </a:rPr>
              <a:t>Memberikan</a:t>
            </a:r>
            <a:r>
              <a:rPr lang="en-US" sz="1100" dirty="0">
                <a:latin typeface="Rubik SemiBold"/>
                <a:ea typeface="Rubik SemiBold"/>
                <a:cs typeface="Rubik SemiBold"/>
                <a:sym typeface="Rubik SemiBold"/>
              </a:rPr>
              <a:t> </a:t>
            </a:r>
            <a:r>
              <a:rPr lang="en-US" sz="1100" dirty="0" err="1">
                <a:latin typeface="Rubik SemiBold"/>
                <a:ea typeface="Rubik SemiBold"/>
                <a:cs typeface="Rubik SemiBold"/>
                <a:sym typeface="Rubik SemiBold"/>
              </a:rPr>
              <a:t>layanan</a:t>
            </a:r>
            <a:r>
              <a:rPr lang="en-US" sz="1100" dirty="0">
                <a:latin typeface="Rubik SemiBold"/>
                <a:ea typeface="Rubik SemiBold"/>
                <a:cs typeface="Rubik SemiBold"/>
                <a:sym typeface="Rubik SemiBold"/>
              </a:rPr>
              <a:t> </a:t>
            </a:r>
            <a:r>
              <a:rPr lang="en-US" sz="1100" dirty="0" err="1">
                <a:latin typeface="Rubik SemiBold"/>
                <a:ea typeface="Rubik SemiBold"/>
                <a:cs typeface="Rubik SemiBold"/>
                <a:sym typeface="Rubik SemiBold"/>
              </a:rPr>
              <a:t>jual</a:t>
            </a:r>
            <a:r>
              <a:rPr lang="en-US" sz="1100" dirty="0">
                <a:latin typeface="Rubik SemiBold"/>
                <a:ea typeface="Rubik SemiBold"/>
                <a:cs typeface="Rubik SemiBold"/>
                <a:sym typeface="Rubik SemiBold"/>
              </a:rPr>
              <a:t> yang </a:t>
            </a:r>
            <a:r>
              <a:rPr lang="en-US" sz="1100" dirty="0" err="1">
                <a:latin typeface="Rubik SemiBold"/>
                <a:ea typeface="Rubik SemiBold"/>
                <a:cs typeface="Rubik SemiBold"/>
                <a:sym typeface="Rubik SemiBold"/>
              </a:rPr>
              <a:t>baik</a:t>
            </a:r>
            <a:r>
              <a:rPr lang="en-US" sz="1100" dirty="0">
                <a:latin typeface="Rubik SemiBold"/>
                <a:ea typeface="Rubik SemiBold"/>
                <a:cs typeface="Rubik SemiBold"/>
                <a:sym typeface="Rubik SemiBold"/>
              </a:rPr>
              <a:t>, </a:t>
            </a:r>
            <a:r>
              <a:rPr lang="en-US" sz="1100" dirty="0" err="1">
                <a:latin typeface="Rubik SemiBold"/>
                <a:ea typeface="Rubik SemiBold"/>
                <a:cs typeface="Rubik SemiBold"/>
                <a:sym typeface="Rubik SemiBold"/>
              </a:rPr>
              <a:t>memberikan</a:t>
            </a:r>
            <a:r>
              <a:rPr lang="en-US" sz="1100" dirty="0">
                <a:latin typeface="Rubik SemiBold"/>
                <a:ea typeface="Rubik SemiBold"/>
                <a:cs typeface="Rubik SemiBold"/>
                <a:sym typeface="Rubik SemiBold"/>
              </a:rPr>
              <a:t> </a:t>
            </a:r>
            <a:r>
              <a:rPr lang="en-US" sz="1100" dirty="0" err="1">
                <a:latin typeface="Rubik SemiBold"/>
                <a:ea typeface="Rubik SemiBold"/>
                <a:cs typeface="Rubik SemiBold"/>
                <a:sym typeface="Rubik SemiBold"/>
              </a:rPr>
              <a:t>garansi</a:t>
            </a:r>
            <a:r>
              <a:rPr lang="en-US" sz="1100" dirty="0">
                <a:latin typeface="Rubik SemiBold"/>
                <a:ea typeface="Rubik SemiBold"/>
                <a:cs typeface="Rubik SemiBold"/>
                <a:sym typeface="Rubik SemiBold"/>
              </a:rPr>
              <a:t> dan </a:t>
            </a:r>
            <a:r>
              <a:rPr lang="en-US" sz="1100" dirty="0" err="1">
                <a:latin typeface="Rubik SemiBold"/>
                <a:ea typeface="Rubik SemiBold"/>
                <a:cs typeface="Rubik SemiBold"/>
                <a:sym typeface="Rubik SemiBold"/>
              </a:rPr>
              <a:t>layanan</a:t>
            </a:r>
            <a:r>
              <a:rPr lang="en-US" sz="1100" dirty="0">
                <a:latin typeface="Rubik SemiBold"/>
                <a:ea typeface="Rubik SemiBold"/>
                <a:cs typeface="Rubik SemiBold"/>
                <a:sym typeface="Rubik SemiBold"/>
              </a:rPr>
              <a:t> </a:t>
            </a:r>
            <a:r>
              <a:rPr lang="en-US" sz="1100" dirty="0" err="1">
                <a:latin typeface="Rubik SemiBold"/>
                <a:ea typeface="Rubik SemiBold"/>
                <a:cs typeface="Rubik SemiBold"/>
                <a:sym typeface="Rubik SemiBold"/>
              </a:rPr>
              <a:t>perbaikan</a:t>
            </a:r>
            <a:r>
              <a:rPr lang="en-US" sz="1100" dirty="0">
                <a:latin typeface="Rubik SemiBold"/>
                <a:ea typeface="Rubik SemiBold"/>
                <a:cs typeface="Rubik SemiBold"/>
                <a:sym typeface="Rubik SemiBold"/>
              </a:rPr>
              <a:t> </a:t>
            </a:r>
            <a:r>
              <a:rPr lang="en-US" sz="1100" dirty="0" err="1">
                <a:latin typeface="Rubik SemiBold"/>
                <a:ea typeface="Rubik SemiBold"/>
                <a:cs typeface="Rubik SemiBold"/>
                <a:sym typeface="Rubik SemiBold"/>
              </a:rPr>
              <a:t>untuk</a:t>
            </a:r>
            <a:r>
              <a:rPr lang="en-US" sz="1100" dirty="0">
                <a:latin typeface="Rubik SemiBold"/>
                <a:ea typeface="Rubik SemiBold"/>
                <a:cs typeface="Rubik SemiBold"/>
                <a:sym typeface="Rubik SemiBold"/>
              </a:rPr>
              <a:t> </a:t>
            </a:r>
            <a:r>
              <a:rPr lang="en-US" sz="1100" dirty="0" err="1">
                <a:latin typeface="Rubik SemiBold"/>
                <a:ea typeface="Rubik SemiBold"/>
                <a:cs typeface="Rubik SemiBold"/>
                <a:sym typeface="Rubik SemiBold"/>
              </a:rPr>
              <a:t>produk</a:t>
            </a:r>
            <a:r>
              <a:rPr lang="en-US" sz="1100" dirty="0">
                <a:latin typeface="Rubik SemiBold"/>
                <a:ea typeface="Rubik SemiBold"/>
                <a:cs typeface="Rubik SemiBold"/>
                <a:sym typeface="Rubik SemiBold"/>
              </a:rPr>
              <a:t> – </a:t>
            </a:r>
            <a:r>
              <a:rPr lang="en-US" sz="1100" dirty="0" err="1">
                <a:latin typeface="Rubik SemiBold"/>
                <a:ea typeface="Rubik SemiBold"/>
                <a:cs typeface="Rubik SemiBold"/>
                <a:sym typeface="Rubik SemiBold"/>
              </a:rPr>
              <a:t>produk</a:t>
            </a:r>
            <a:r>
              <a:rPr lang="en-US" sz="1100" dirty="0">
                <a:latin typeface="Rubik SemiBold"/>
                <a:ea typeface="Rubik SemiBold"/>
                <a:cs typeface="Rubik SemiBold"/>
                <a:sym typeface="Rubik SemiBold"/>
              </a:rPr>
              <a:t> yang </a:t>
            </a:r>
            <a:r>
              <a:rPr lang="en-US" sz="1100" dirty="0" err="1">
                <a:latin typeface="Rubik SemiBold"/>
                <a:ea typeface="Rubik SemiBold"/>
                <a:cs typeface="Rubik SemiBold"/>
                <a:sym typeface="Rubik SemiBold"/>
              </a:rPr>
              <a:t>dijual</a:t>
            </a:r>
            <a:r>
              <a:rPr lang="en-US" sz="1100" dirty="0">
                <a:latin typeface="Rubik SemiBold"/>
                <a:ea typeface="Rubik SemiBold"/>
                <a:cs typeface="Rubik SemiBold"/>
                <a:sym typeface="Rubik SemiBold"/>
              </a:rPr>
              <a:t> </a:t>
            </a:r>
            <a:r>
              <a:rPr lang="en-US" sz="1100" dirty="0" err="1">
                <a:latin typeface="Rubik SemiBold"/>
                <a:ea typeface="Rubik SemiBold"/>
                <a:cs typeface="Rubik SemiBold"/>
                <a:sym typeface="Rubik SemiBold"/>
              </a:rPr>
              <a:t>dengan</a:t>
            </a:r>
            <a:r>
              <a:rPr lang="en-US" sz="1100" dirty="0">
                <a:latin typeface="Rubik SemiBold"/>
                <a:ea typeface="Rubik SemiBold"/>
                <a:cs typeface="Rubik SemiBold"/>
                <a:sym typeface="Rubik SemiBold"/>
              </a:rPr>
              <a:t> </a:t>
            </a:r>
            <a:r>
              <a:rPr lang="en-US" sz="1100" dirty="0" err="1">
                <a:latin typeface="Rubik SemiBold"/>
                <a:ea typeface="Rubik SemiBold"/>
                <a:cs typeface="Rubik SemiBold"/>
                <a:sym typeface="Rubik SemiBold"/>
              </a:rPr>
              <a:t>meningkatan</a:t>
            </a:r>
            <a:r>
              <a:rPr lang="en-US" sz="1100" dirty="0">
                <a:latin typeface="Rubik SemiBold"/>
                <a:ea typeface="Rubik SemiBold"/>
                <a:cs typeface="Rubik SemiBold"/>
                <a:sym typeface="Rubik SemiBold"/>
              </a:rPr>
              <a:t> </a:t>
            </a:r>
            <a:r>
              <a:rPr lang="en-US" sz="1100" dirty="0" err="1">
                <a:latin typeface="Rubik SemiBold"/>
                <a:ea typeface="Rubik SemiBold"/>
                <a:cs typeface="Rubik SemiBold"/>
                <a:sym typeface="Rubik SemiBold"/>
              </a:rPr>
              <a:t>kepercayaan</a:t>
            </a:r>
            <a:r>
              <a:rPr lang="en-US" sz="1100" dirty="0">
                <a:latin typeface="Rubik SemiBold"/>
                <a:ea typeface="Rubik SemiBold"/>
                <a:cs typeface="Rubik SemiBold"/>
                <a:sym typeface="Rubik SemiBold"/>
              </a:rPr>
              <a:t> </a:t>
            </a:r>
            <a:r>
              <a:rPr lang="en-US" sz="1100" dirty="0" err="1">
                <a:latin typeface="Rubik SemiBold"/>
                <a:ea typeface="Rubik SemiBold"/>
                <a:cs typeface="Rubik SemiBold"/>
                <a:sym typeface="Rubik SemiBold"/>
              </a:rPr>
              <a:t>pelanggan</a:t>
            </a:r>
            <a:r>
              <a:rPr lang="en-US" sz="1100" dirty="0">
                <a:latin typeface="Rubik SemiBold"/>
                <a:ea typeface="Rubik SemiBold"/>
                <a:cs typeface="Rubik SemiBold"/>
                <a:sym typeface="Rubik SemiBold"/>
              </a:rPr>
              <a:t> dan </a:t>
            </a:r>
            <a:r>
              <a:rPr lang="en-US" sz="1100" dirty="0" err="1">
                <a:latin typeface="Rubik SemiBold"/>
                <a:ea typeface="Rubik SemiBold"/>
                <a:cs typeface="Rubik SemiBold"/>
                <a:sym typeface="Rubik SemiBold"/>
              </a:rPr>
              <a:t>mendorong</a:t>
            </a:r>
            <a:r>
              <a:rPr lang="en-US" sz="1100" dirty="0">
                <a:latin typeface="Rubik SemiBold"/>
                <a:ea typeface="Rubik SemiBold"/>
                <a:cs typeface="Rubik SemiBold"/>
                <a:sym typeface="Rubik SemiBold"/>
              </a:rPr>
              <a:t> </a:t>
            </a:r>
            <a:r>
              <a:rPr lang="en-US" sz="1100" dirty="0" err="1">
                <a:latin typeface="Rubik SemiBold"/>
                <a:ea typeface="Rubik SemiBold"/>
                <a:cs typeface="Rubik SemiBold"/>
                <a:sym typeface="Rubik SemiBold"/>
              </a:rPr>
              <a:t>pembelian</a:t>
            </a:r>
            <a:r>
              <a:rPr lang="en-US" sz="1100" dirty="0">
                <a:latin typeface="Rubik SemiBold"/>
                <a:ea typeface="Rubik SemiBold"/>
                <a:cs typeface="Rubik SemiBold"/>
                <a:sym typeface="Rubik SemiBold"/>
              </a:rPr>
              <a:t> </a:t>
            </a:r>
            <a:r>
              <a:rPr lang="en-US" sz="1100" dirty="0" err="1">
                <a:latin typeface="Rubik SemiBold"/>
                <a:ea typeface="Rubik SemiBold"/>
                <a:cs typeface="Rubik SemiBold"/>
                <a:sym typeface="Rubik SemiBold"/>
              </a:rPr>
              <a:t>ulang</a:t>
            </a:r>
            <a:r>
              <a:rPr lang="en-US" sz="1100" dirty="0">
                <a:latin typeface="Rubik SemiBold"/>
                <a:ea typeface="Rubik SemiBold"/>
                <a:cs typeface="Rubik SemiBold"/>
                <a:sym typeface="Rubik SemiBold"/>
              </a:rPr>
              <a:t>.</a:t>
            </a:r>
          </a:p>
          <a:p>
            <a:pPr marL="358775" lvl="0" indent="-92075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100" dirty="0" err="1">
                <a:latin typeface="Rubik SemiBold"/>
                <a:ea typeface="Rubik SemiBold"/>
                <a:cs typeface="Rubik SemiBold"/>
                <a:sym typeface="Rubik SemiBold"/>
              </a:rPr>
              <a:t>Membangun</a:t>
            </a:r>
            <a:r>
              <a:rPr lang="en-US" sz="1100" dirty="0">
                <a:latin typeface="Rubik SemiBold"/>
                <a:ea typeface="Rubik SemiBold"/>
                <a:cs typeface="Rubik SemiBold"/>
                <a:sym typeface="Rubik SemiBold"/>
              </a:rPr>
              <a:t> </a:t>
            </a:r>
            <a:r>
              <a:rPr lang="en-US" sz="1100" dirty="0" err="1">
                <a:latin typeface="Rubik SemiBold"/>
                <a:ea typeface="Rubik SemiBold"/>
                <a:cs typeface="Rubik SemiBold"/>
                <a:sym typeface="Rubik SemiBold"/>
              </a:rPr>
              <a:t>hubungan</a:t>
            </a:r>
            <a:r>
              <a:rPr lang="en-US" sz="1100" dirty="0">
                <a:latin typeface="Rubik SemiBold"/>
                <a:ea typeface="Rubik SemiBold"/>
                <a:cs typeface="Rubik SemiBold"/>
                <a:sym typeface="Rubik SemiBold"/>
              </a:rPr>
              <a:t> yang </a:t>
            </a:r>
            <a:r>
              <a:rPr lang="en-US" sz="1100" dirty="0" err="1">
                <a:latin typeface="Rubik SemiBold"/>
                <a:ea typeface="Rubik SemiBold"/>
                <a:cs typeface="Rubik SemiBold"/>
                <a:sym typeface="Rubik SemiBold"/>
              </a:rPr>
              <a:t>baik</a:t>
            </a:r>
            <a:r>
              <a:rPr lang="en-US" sz="1100" dirty="0">
                <a:latin typeface="Rubik SemiBold"/>
                <a:ea typeface="Rubik SemiBold"/>
                <a:cs typeface="Rubik SemiBold"/>
                <a:sym typeface="Rubik SemiBold"/>
              </a:rPr>
              <a:t> </a:t>
            </a:r>
            <a:r>
              <a:rPr lang="en-US" sz="1100" dirty="0" err="1">
                <a:latin typeface="Rubik SemiBold"/>
                <a:ea typeface="Rubik SemiBold"/>
                <a:cs typeface="Rubik SemiBold"/>
                <a:sym typeface="Rubik SemiBold"/>
              </a:rPr>
              <a:t>dengan</a:t>
            </a:r>
            <a:r>
              <a:rPr lang="en-US" sz="1100" dirty="0">
                <a:latin typeface="Rubik SemiBold"/>
                <a:ea typeface="Rubik SemiBold"/>
                <a:cs typeface="Rubik SemiBold"/>
                <a:sym typeface="Rubik SemiBold"/>
              </a:rPr>
              <a:t> </a:t>
            </a:r>
            <a:r>
              <a:rPr lang="en-US" sz="1100" dirty="0" err="1">
                <a:latin typeface="Rubik SemiBold"/>
                <a:ea typeface="Rubik SemiBold"/>
                <a:cs typeface="Rubik SemiBold"/>
                <a:sym typeface="Rubik SemiBold"/>
              </a:rPr>
              <a:t>pelanggan</a:t>
            </a:r>
            <a:r>
              <a:rPr lang="en-US" sz="1100" dirty="0">
                <a:latin typeface="Rubik SemiBold"/>
                <a:ea typeface="Rubik SemiBold"/>
                <a:cs typeface="Rubik SemiBold"/>
                <a:sym typeface="Rubik SemiBold"/>
              </a:rPr>
              <a:t>, </a:t>
            </a:r>
            <a:r>
              <a:rPr lang="en-US" sz="1100" dirty="0" err="1">
                <a:latin typeface="Rubik SemiBold"/>
                <a:ea typeface="Rubik SemiBold"/>
                <a:cs typeface="Rubik SemiBold"/>
                <a:sym typeface="Rubik SemiBold"/>
              </a:rPr>
              <a:t>menjalin</a:t>
            </a:r>
            <a:r>
              <a:rPr lang="en-US" sz="1100" dirty="0">
                <a:latin typeface="Rubik SemiBold"/>
                <a:ea typeface="Rubik SemiBold"/>
                <a:cs typeface="Rubik SemiBold"/>
                <a:sym typeface="Rubik SemiBold"/>
              </a:rPr>
              <a:t> </a:t>
            </a:r>
            <a:r>
              <a:rPr lang="en-US" sz="1100" dirty="0" err="1">
                <a:latin typeface="Rubik SemiBold"/>
                <a:ea typeface="Rubik SemiBold"/>
                <a:cs typeface="Rubik SemiBold"/>
                <a:sym typeface="Rubik SemiBold"/>
              </a:rPr>
              <a:t>komunikasi</a:t>
            </a:r>
            <a:r>
              <a:rPr lang="en-US" sz="1100" dirty="0">
                <a:latin typeface="Rubik SemiBold"/>
                <a:ea typeface="Rubik SemiBold"/>
                <a:cs typeface="Rubik SemiBold"/>
                <a:sym typeface="Rubik SemiBold"/>
              </a:rPr>
              <a:t> yang </a:t>
            </a:r>
            <a:r>
              <a:rPr lang="en-US" sz="1100" dirty="0" err="1">
                <a:latin typeface="Rubik SemiBold"/>
                <a:ea typeface="Rubik SemiBold"/>
                <a:cs typeface="Rubik SemiBold"/>
                <a:sym typeface="Rubik SemiBold"/>
              </a:rPr>
              <a:t>aktif</a:t>
            </a:r>
            <a:r>
              <a:rPr lang="en-US" sz="1100" dirty="0">
                <a:latin typeface="Rubik SemiBold"/>
                <a:ea typeface="Rubik SemiBold"/>
                <a:cs typeface="Rubik SemiBold"/>
                <a:sym typeface="Rubik SemiBold"/>
              </a:rPr>
              <a:t> </a:t>
            </a:r>
            <a:r>
              <a:rPr lang="en-US" sz="1100" dirty="0" err="1">
                <a:latin typeface="Rubik SemiBold"/>
                <a:ea typeface="Rubik SemiBold"/>
                <a:cs typeface="Rubik SemiBold"/>
                <a:sym typeface="Rubik SemiBold"/>
              </a:rPr>
              <a:t>dengan</a:t>
            </a:r>
            <a:r>
              <a:rPr lang="en-US" sz="1100" dirty="0">
                <a:latin typeface="Rubik SemiBold"/>
                <a:ea typeface="Rubik SemiBold"/>
                <a:cs typeface="Rubik SemiBold"/>
                <a:sym typeface="Rubik SemiBold"/>
              </a:rPr>
              <a:t> </a:t>
            </a:r>
            <a:r>
              <a:rPr lang="en-US" sz="1100" dirty="0" err="1">
                <a:latin typeface="Rubik SemiBold"/>
                <a:ea typeface="Rubik SemiBold"/>
                <a:cs typeface="Rubik SemiBold"/>
                <a:sym typeface="Rubik SemiBold"/>
              </a:rPr>
              <a:t>pelanggan</a:t>
            </a:r>
            <a:r>
              <a:rPr lang="en-US" sz="1100" dirty="0">
                <a:latin typeface="Rubik SemiBold"/>
                <a:ea typeface="Rubik SemiBold"/>
                <a:cs typeface="Rubik SemiBold"/>
                <a:sym typeface="Rubik SemiBold"/>
              </a:rPr>
              <a:t> </a:t>
            </a:r>
            <a:r>
              <a:rPr lang="en-US" sz="1100" dirty="0" err="1">
                <a:latin typeface="Rubik SemiBold"/>
                <a:ea typeface="Rubik SemiBold"/>
                <a:cs typeface="Rubik SemiBold"/>
                <a:sym typeface="Rubik SemiBold"/>
              </a:rPr>
              <a:t>melalui</a:t>
            </a:r>
            <a:r>
              <a:rPr lang="en-US" sz="1100" dirty="0">
                <a:latin typeface="Rubik SemiBold"/>
                <a:ea typeface="Rubik SemiBold"/>
                <a:cs typeface="Rubik SemiBold"/>
                <a:sym typeface="Rubik SemiBold"/>
              </a:rPr>
              <a:t> email, media </a:t>
            </a:r>
            <a:r>
              <a:rPr lang="en-US" sz="1100" dirty="0" err="1">
                <a:latin typeface="Rubik SemiBold"/>
                <a:ea typeface="Rubik SemiBold"/>
                <a:cs typeface="Rubik SemiBold"/>
                <a:sym typeface="Rubik SemiBold"/>
              </a:rPr>
              <a:t>sosiall</a:t>
            </a:r>
            <a:r>
              <a:rPr lang="en-US" sz="1100" dirty="0">
                <a:latin typeface="Rubik SemiBold"/>
                <a:ea typeface="Rubik SemiBold"/>
                <a:cs typeface="Rubik SemiBold"/>
                <a:sym typeface="Rubik SemiBold"/>
              </a:rPr>
              <a:t> </a:t>
            </a:r>
            <a:r>
              <a:rPr lang="en-US" sz="1100" dirty="0" err="1">
                <a:latin typeface="Rubik SemiBold"/>
                <a:ea typeface="Rubik SemiBold"/>
                <a:cs typeface="Rubik SemiBold"/>
                <a:sym typeface="Rubik SemiBold"/>
              </a:rPr>
              <a:t>maupun</a:t>
            </a:r>
            <a:r>
              <a:rPr lang="en-US" sz="1100" dirty="0">
                <a:latin typeface="Rubik SemiBold"/>
                <a:ea typeface="Rubik SemiBold"/>
                <a:cs typeface="Rubik SemiBold"/>
                <a:sym typeface="Rubik SemiBold"/>
              </a:rPr>
              <a:t> platform </a:t>
            </a:r>
            <a:r>
              <a:rPr lang="en-US" sz="1100" dirty="0" err="1">
                <a:latin typeface="Rubik SemiBold"/>
                <a:ea typeface="Rubik SemiBold"/>
                <a:cs typeface="Rubik SemiBold"/>
                <a:sym typeface="Rubik SemiBold"/>
              </a:rPr>
              <a:t>lainnya</a:t>
            </a:r>
            <a:r>
              <a:rPr lang="en-US" sz="1100" dirty="0">
                <a:latin typeface="Rubik SemiBold"/>
                <a:ea typeface="Rubik SemiBold"/>
                <a:cs typeface="Rubik SemiBold"/>
                <a:sym typeface="Rubik SemiBold"/>
              </a:rPr>
              <a:t> </a:t>
            </a:r>
            <a:r>
              <a:rPr lang="en-US" sz="1100" dirty="0" err="1">
                <a:latin typeface="Rubik SemiBold"/>
                <a:ea typeface="Rubik SemiBold"/>
                <a:cs typeface="Rubik SemiBold"/>
                <a:sym typeface="Rubik SemiBold"/>
              </a:rPr>
              <a:t>dalam</a:t>
            </a:r>
            <a:r>
              <a:rPr lang="en-US" sz="1100" dirty="0">
                <a:latin typeface="Rubik SemiBold"/>
                <a:ea typeface="Rubik SemiBold"/>
                <a:cs typeface="Rubik SemiBold"/>
                <a:sym typeface="Rubik SemiBold"/>
              </a:rPr>
              <a:t> </a:t>
            </a:r>
            <a:r>
              <a:rPr lang="en-US" sz="1100" dirty="0" err="1">
                <a:latin typeface="Rubik SemiBold"/>
                <a:ea typeface="Rubik SemiBold"/>
                <a:cs typeface="Rubik SemiBold"/>
                <a:sym typeface="Rubik SemiBold"/>
              </a:rPr>
              <a:t>menumbuhkan</a:t>
            </a:r>
            <a:r>
              <a:rPr lang="en-US" sz="1100" dirty="0">
                <a:latin typeface="Rubik SemiBold"/>
                <a:ea typeface="Rubik SemiBold"/>
                <a:cs typeface="Rubik SemiBold"/>
                <a:sym typeface="Rubik SemiBold"/>
              </a:rPr>
              <a:t> </a:t>
            </a:r>
            <a:r>
              <a:rPr lang="en-US" sz="1100" dirty="0" err="1">
                <a:latin typeface="Rubik SemiBold"/>
                <a:ea typeface="Rubik SemiBold"/>
                <a:cs typeface="Rubik SemiBold"/>
                <a:sym typeface="Rubik SemiBold"/>
              </a:rPr>
              <a:t>loyalitas</a:t>
            </a:r>
            <a:r>
              <a:rPr lang="en-US" sz="1100" dirty="0">
                <a:latin typeface="Rubik SemiBold"/>
                <a:ea typeface="Rubik SemiBold"/>
                <a:cs typeface="Rubik SemiBold"/>
                <a:sym typeface="Rubik SemiBold"/>
              </a:rPr>
              <a:t> </a:t>
            </a:r>
            <a:r>
              <a:rPr lang="en-US" sz="1100" dirty="0" err="1">
                <a:latin typeface="Rubik SemiBold"/>
                <a:ea typeface="Rubik SemiBold"/>
                <a:cs typeface="Rubik SemiBold"/>
                <a:sym typeface="Rubik SemiBold"/>
              </a:rPr>
              <a:t>pelanggan</a:t>
            </a:r>
            <a:r>
              <a:rPr lang="en-US" sz="1100" dirty="0">
                <a:latin typeface="Rubik SemiBold"/>
                <a:ea typeface="Rubik SemiBold"/>
                <a:cs typeface="Rubik SemiBold"/>
                <a:sym typeface="Rubik SemiBold"/>
              </a:rPr>
              <a:t>.</a:t>
            </a:r>
          </a:p>
          <a:p>
            <a:pPr marL="358775" lvl="0" indent="-92075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100" dirty="0" err="1">
                <a:latin typeface="Rubik SemiBold"/>
                <a:ea typeface="Rubik SemiBold"/>
                <a:cs typeface="Rubik SemiBold"/>
                <a:sym typeface="Rubik SemiBold"/>
              </a:rPr>
              <a:t>Melakukan</a:t>
            </a:r>
            <a:r>
              <a:rPr lang="en-US" sz="1100" dirty="0">
                <a:latin typeface="Rubik SemiBold"/>
                <a:ea typeface="Rubik SemiBold"/>
                <a:cs typeface="Rubik SemiBold"/>
                <a:sym typeface="Rubik SemiBold"/>
              </a:rPr>
              <a:t> </a:t>
            </a:r>
            <a:r>
              <a:rPr lang="en-US" sz="1100" dirty="0" err="1">
                <a:latin typeface="Rubik SemiBold"/>
                <a:ea typeface="Rubik SemiBold"/>
                <a:cs typeface="Rubik SemiBold"/>
                <a:sym typeface="Rubik SemiBold"/>
              </a:rPr>
              <a:t>pelatihan</a:t>
            </a:r>
            <a:r>
              <a:rPr lang="en-US" sz="1100" dirty="0">
                <a:latin typeface="Rubik SemiBold"/>
                <a:ea typeface="Rubik SemiBold"/>
                <a:cs typeface="Rubik SemiBold"/>
                <a:sym typeface="Rubik SemiBold"/>
              </a:rPr>
              <a:t> </a:t>
            </a:r>
            <a:r>
              <a:rPr lang="en-US" sz="1100" dirty="0" err="1">
                <a:latin typeface="Rubik SemiBold"/>
                <a:ea typeface="Rubik SemiBold"/>
                <a:cs typeface="Rubik SemiBold"/>
                <a:sym typeface="Rubik SemiBold"/>
              </a:rPr>
              <a:t>Sumber</a:t>
            </a:r>
            <a:r>
              <a:rPr lang="en-US" sz="1100" dirty="0">
                <a:latin typeface="Rubik SemiBold"/>
                <a:ea typeface="Rubik SemiBold"/>
                <a:cs typeface="Rubik SemiBold"/>
                <a:sym typeface="Rubik SemiBold"/>
              </a:rPr>
              <a:t> Daya </a:t>
            </a:r>
            <a:r>
              <a:rPr lang="en-US" sz="1100" dirty="0" err="1">
                <a:latin typeface="Rubik SemiBold"/>
                <a:ea typeface="Rubik SemiBold"/>
                <a:cs typeface="Rubik SemiBold"/>
                <a:sym typeface="Rubik SemiBold"/>
              </a:rPr>
              <a:t>Manusia</a:t>
            </a:r>
            <a:r>
              <a:rPr lang="en-US" sz="1100" dirty="0">
                <a:latin typeface="Rubik SemiBold"/>
                <a:ea typeface="Rubik SemiBold"/>
                <a:cs typeface="Rubik SemiBold"/>
                <a:sym typeface="Rubik SemiBold"/>
              </a:rPr>
              <a:t>, </a:t>
            </a:r>
            <a:r>
              <a:rPr lang="en-US" sz="1100" dirty="0" err="1">
                <a:latin typeface="Rubik SemiBold"/>
                <a:ea typeface="Rubik SemiBold"/>
                <a:cs typeface="Rubik SemiBold"/>
                <a:sym typeface="Rubik SemiBold"/>
              </a:rPr>
              <a:t>untuk</a:t>
            </a:r>
            <a:r>
              <a:rPr lang="en-US" sz="1100" dirty="0">
                <a:latin typeface="Rubik SemiBold"/>
                <a:ea typeface="Rubik SemiBold"/>
                <a:cs typeface="Rubik SemiBold"/>
                <a:sym typeface="Rubik SemiBold"/>
              </a:rPr>
              <a:t> </a:t>
            </a:r>
            <a:r>
              <a:rPr lang="en-US" sz="1100" dirty="0" err="1">
                <a:latin typeface="Rubik SemiBold"/>
                <a:ea typeface="Rubik SemiBold"/>
                <a:cs typeface="Rubik SemiBold"/>
                <a:sym typeface="Rubik SemiBold"/>
              </a:rPr>
              <a:t>meningkatan</a:t>
            </a:r>
            <a:r>
              <a:rPr lang="en-US" sz="1100" dirty="0">
                <a:latin typeface="Rubik SemiBold"/>
                <a:ea typeface="Rubik SemiBold"/>
                <a:cs typeface="Rubik SemiBold"/>
                <a:sym typeface="Rubik SemiBold"/>
              </a:rPr>
              <a:t> </a:t>
            </a:r>
            <a:r>
              <a:rPr lang="en-US" sz="1100" dirty="0" err="1">
                <a:latin typeface="Rubik SemiBold"/>
                <a:ea typeface="Rubik SemiBold"/>
                <a:cs typeface="Rubik SemiBold"/>
                <a:sym typeface="Rubik SemiBold"/>
              </a:rPr>
              <a:t>pelayanan</a:t>
            </a:r>
            <a:r>
              <a:rPr lang="en-US" sz="1100" dirty="0">
                <a:latin typeface="Rubik SemiBold"/>
                <a:ea typeface="Rubik SemiBold"/>
                <a:cs typeface="Rubik SemiBold"/>
                <a:sym typeface="Rubik SemiBold"/>
              </a:rPr>
              <a:t> </a:t>
            </a:r>
            <a:r>
              <a:rPr lang="en-US" sz="1100" dirty="0" err="1">
                <a:latin typeface="Rubik SemiBold"/>
                <a:ea typeface="Rubik SemiBold"/>
                <a:cs typeface="Rubik SemiBold"/>
                <a:sym typeface="Rubik SemiBold"/>
              </a:rPr>
              <a:t>terhadap</a:t>
            </a:r>
            <a:r>
              <a:rPr lang="en-US" sz="1100" dirty="0">
                <a:latin typeface="Rubik SemiBold"/>
                <a:ea typeface="Rubik SemiBold"/>
                <a:cs typeface="Rubik SemiBold"/>
                <a:sym typeface="Rubik SemiBold"/>
              </a:rPr>
              <a:t> </a:t>
            </a:r>
            <a:r>
              <a:rPr lang="en-US" sz="1100" dirty="0" err="1">
                <a:latin typeface="Rubik SemiBold"/>
                <a:ea typeface="Rubik SemiBold"/>
                <a:cs typeface="Rubik SemiBold"/>
                <a:sym typeface="Rubik SemiBold"/>
              </a:rPr>
              <a:t>pelanggan</a:t>
            </a:r>
            <a:r>
              <a:rPr lang="en-US" sz="1100" dirty="0">
                <a:latin typeface="Rubik SemiBold"/>
                <a:ea typeface="Rubik SemiBold"/>
                <a:cs typeface="Rubik SemiBold"/>
                <a:sym typeface="Rubik SemiBold"/>
              </a:rPr>
              <a:t>.</a:t>
            </a:r>
          </a:p>
          <a:p>
            <a:pPr lvl="0" algn="just" rtl="0">
              <a:spcBef>
                <a:spcPts val="0"/>
              </a:spcBef>
              <a:spcAft>
                <a:spcPts val="0"/>
              </a:spcAft>
            </a:pPr>
            <a:endParaRPr lang="en-US" sz="1100" b="1" dirty="0">
              <a:latin typeface="Rubik SemiBold"/>
              <a:ea typeface="Rubik SemiBold"/>
              <a:cs typeface="Rubik SemiBold"/>
              <a:sym typeface="Rubik SemiBold"/>
            </a:endParaRPr>
          </a:p>
          <a:p>
            <a:pPr lvl="0" algn="just" rtl="0">
              <a:spcBef>
                <a:spcPts val="0"/>
              </a:spcBef>
              <a:spcAft>
                <a:spcPts val="0"/>
              </a:spcAft>
            </a:pPr>
            <a:r>
              <a:rPr lang="en-US" sz="1100" b="1" dirty="0">
                <a:latin typeface="Rubik SemiBold"/>
                <a:ea typeface="Rubik SemiBold"/>
                <a:cs typeface="Rubik SemiBold"/>
                <a:sym typeface="Rubik SemiBold"/>
              </a:rPr>
              <a:t>4.   </a:t>
            </a:r>
            <a:r>
              <a:rPr lang="en-US" sz="1100" b="1" dirty="0" err="1">
                <a:latin typeface="Rubik SemiBold"/>
                <a:ea typeface="Rubik SemiBold"/>
                <a:cs typeface="Rubik SemiBold"/>
                <a:sym typeface="Rubik SemiBold"/>
              </a:rPr>
              <a:t>Meningkatkan</a:t>
            </a:r>
            <a:r>
              <a:rPr lang="en-US" sz="1100" b="1" dirty="0">
                <a:latin typeface="Rubik SemiBold"/>
                <a:ea typeface="Rubik SemiBold"/>
                <a:cs typeface="Rubik SemiBold"/>
                <a:sym typeface="Rubik SemiBold"/>
              </a:rPr>
              <a:t> </a:t>
            </a:r>
            <a:r>
              <a:rPr lang="en-US" sz="1100" b="1" dirty="0" err="1">
                <a:latin typeface="Rubik SemiBold"/>
                <a:ea typeface="Rubik SemiBold"/>
                <a:cs typeface="Rubik SemiBold"/>
                <a:sym typeface="Rubik SemiBold"/>
              </a:rPr>
              <a:t>Efisiensi</a:t>
            </a:r>
            <a:r>
              <a:rPr lang="en-US" sz="1100" b="1" dirty="0">
                <a:latin typeface="Rubik SemiBold"/>
                <a:ea typeface="Rubik SemiBold"/>
                <a:cs typeface="Rubik SemiBold"/>
                <a:sym typeface="Rubik SemiBold"/>
              </a:rPr>
              <a:t> Operational :</a:t>
            </a:r>
          </a:p>
          <a:p>
            <a:pPr marL="358775" lvl="0" indent="-84138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100" dirty="0" err="1">
                <a:latin typeface="Rubik SemiBold"/>
                <a:ea typeface="Rubik SemiBold"/>
                <a:cs typeface="Rubik SemiBold"/>
                <a:sym typeface="Rubik SemiBold"/>
              </a:rPr>
              <a:t>Melakukan</a:t>
            </a:r>
            <a:r>
              <a:rPr lang="en-US" sz="1100" dirty="0">
                <a:latin typeface="Rubik SemiBold"/>
                <a:ea typeface="Rubik SemiBold"/>
                <a:cs typeface="Rubik SemiBold"/>
                <a:sym typeface="Rubik SemiBold"/>
              </a:rPr>
              <a:t> </a:t>
            </a:r>
            <a:r>
              <a:rPr lang="en-US" sz="1100" dirty="0" err="1">
                <a:latin typeface="Rubik SemiBold"/>
                <a:ea typeface="Rubik SemiBold"/>
                <a:cs typeface="Rubik SemiBold"/>
                <a:sym typeface="Rubik SemiBold"/>
              </a:rPr>
              <a:t>pengkajian</a:t>
            </a:r>
            <a:r>
              <a:rPr lang="en-US" sz="1100" dirty="0">
                <a:latin typeface="Rubik SemiBold"/>
                <a:ea typeface="Rubik SemiBold"/>
                <a:cs typeface="Rubik SemiBold"/>
                <a:sym typeface="Rubik SemiBold"/>
              </a:rPr>
              <a:t> dan </a:t>
            </a:r>
            <a:r>
              <a:rPr lang="en-US" sz="1100" dirty="0" err="1">
                <a:latin typeface="Rubik SemiBold"/>
                <a:ea typeface="Rubik SemiBold"/>
                <a:cs typeface="Rubik SemiBold"/>
                <a:sym typeface="Rubik SemiBold"/>
              </a:rPr>
              <a:t>menyempurnakan</a:t>
            </a:r>
            <a:r>
              <a:rPr lang="en-US" sz="1100" dirty="0">
                <a:latin typeface="Rubik SemiBold"/>
                <a:ea typeface="Rubik SemiBold"/>
                <a:cs typeface="Rubik SemiBold"/>
                <a:sym typeface="Rubik SemiBold"/>
              </a:rPr>
              <a:t> proses </a:t>
            </a:r>
            <a:r>
              <a:rPr lang="en-US" sz="1100" dirty="0" err="1">
                <a:latin typeface="Rubik SemiBold"/>
                <a:ea typeface="Rubik SemiBold"/>
                <a:cs typeface="Rubik SemiBold"/>
                <a:sym typeface="Rubik SemiBold"/>
              </a:rPr>
              <a:t>bisnis</a:t>
            </a:r>
            <a:r>
              <a:rPr lang="en-US" sz="1100" dirty="0">
                <a:latin typeface="Rubik SemiBold"/>
                <a:ea typeface="Rubik SemiBold"/>
                <a:cs typeface="Rubik SemiBold"/>
                <a:sym typeface="Rubik SemiBold"/>
              </a:rPr>
              <a:t> </a:t>
            </a:r>
            <a:r>
              <a:rPr lang="en-US" sz="1100" dirty="0" err="1">
                <a:latin typeface="Rubik SemiBold"/>
                <a:ea typeface="Rubik SemiBold"/>
                <a:cs typeface="Rubik SemiBold"/>
                <a:sym typeface="Rubik SemiBold"/>
              </a:rPr>
              <a:t>dalam</a:t>
            </a:r>
            <a:r>
              <a:rPr lang="en-US" sz="1100" dirty="0">
                <a:latin typeface="Rubik SemiBold"/>
                <a:ea typeface="Rubik SemiBold"/>
                <a:cs typeface="Rubik SemiBold"/>
                <a:sym typeface="Rubik SemiBold"/>
              </a:rPr>
              <a:t> </a:t>
            </a:r>
            <a:r>
              <a:rPr lang="en-US" sz="1100" dirty="0" err="1">
                <a:latin typeface="Rubik SemiBold"/>
                <a:ea typeface="Rubik SemiBold"/>
                <a:cs typeface="Rubik SemiBold"/>
                <a:sym typeface="Rubik SemiBold"/>
              </a:rPr>
              <a:t>efisiensi</a:t>
            </a:r>
            <a:r>
              <a:rPr lang="en-US" sz="1100" dirty="0">
                <a:latin typeface="Rubik SemiBold"/>
                <a:ea typeface="Rubik SemiBold"/>
                <a:cs typeface="Rubik SemiBold"/>
                <a:sym typeface="Rubik SemiBold"/>
              </a:rPr>
              <a:t> dan </a:t>
            </a:r>
            <a:r>
              <a:rPr lang="en-US" sz="1100" dirty="0" err="1">
                <a:latin typeface="Rubik SemiBold"/>
                <a:ea typeface="Rubik SemiBold"/>
                <a:cs typeface="Rubik SemiBold"/>
                <a:sym typeface="Rubik SemiBold"/>
              </a:rPr>
              <a:t>efektivitas</a:t>
            </a:r>
            <a:r>
              <a:rPr lang="en-US" sz="1100" dirty="0">
                <a:latin typeface="Rubik SemiBold"/>
                <a:ea typeface="Rubik SemiBold"/>
                <a:cs typeface="Rubik SemiBold"/>
                <a:sym typeface="Rubik SemiBold"/>
              </a:rPr>
              <a:t>.</a:t>
            </a:r>
          </a:p>
          <a:p>
            <a:pPr marL="358775" lvl="0" indent="-84138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100" dirty="0" err="1">
                <a:latin typeface="Rubik SemiBold"/>
                <a:ea typeface="Rubik SemiBold"/>
                <a:cs typeface="Rubik SemiBold"/>
                <a:sym typeface="Rubik SemiBold"/>
              </a:rPr>
              <a:t>Menggunakan</a:t>
            </a:r>
            <a:r>
              <a:rPr lang="en-US" sz="1100" dirty="0">
                <a:latin typeface="Rubik SemiBold"/>
                <a:ea typeface="Rubik SemiBold"/>
                <a:cs typeface="Rubik SemiBold"/>
                <a:sym typeface="Rubik SemiBold"/>
              </a:rPr>
              <a:t> </a:t>
            </a:r>
            <a:r>
              <a:rPr lang="en-US" sz="1100" dirty="0" err="1">
                <a:latin typeface="Rubik SemiBold"/>
                <a:ea typeface="Rubik SemiBold"/>
                <a:cs typeface="Rubik SemiBold"/>
                <a:sym typeface="Rubik SemiBold"/>
              </a:rPr>
              <a:t>teknologi</a:t>
            </a:r>
            <a:r>
              <a:rPr lang="en-US" sz="1100" dirty="0">
                <a:latin typeface="Rubik SemiBold"/>
                <a:ea typeface="Rubik SemiBold"/>
                <a:cs typeface="Rubik SemiBold"/>
                <a:sym typeface="Rubik SemiBold"/>
              </a:rPr>
              <a:t> </a:t>
            </a:r>
            <a:r>
              <a:rPr lang="en-US" sz="1100" dirty="0" err="1">
                <a:latin typeface="Rubik SemiBold"/>
                <a:ea typeface="Rubik SemiBold"/>
                <a:cs typeface="Rubik SemiBold"/>
                <a:sym typeface="Rubik SemiBold"/>
              </a:rPr>
              <a:t>dalam</a:t>
            </a:r>
            <a:r>
              <a:rPr lang="en-US" sz="1100" dirty="0">
                <a:latin typeface="Rubik SemiBold"/>
                <a:ea typeface="Rubik SemiBold"/>
                <a:cs typeface="Rubik SemiBold"/>
                <a:sym typeface="Rubik SemiBold"/>
              </a:rPr>
              <a:t> </a:t>
            </a:r>
            <a:r>
              <a:rPr lang="en-US" sz="1100" dirty="0" err="1">
                <a:latin typeface="Rubik SemiBold"/>
                <a:ea typeface="Rubik SemiBold"/>
                <a:cs typeface="Rubik SemiBold"/>
                <a:sym typeface="Rubik SemiBold"/>
              </a:rPr>
              <a:t>pengoptimalkan</a:t>
            </a:r>
            <a:r>
              <a:rPr lang="en-US" sz="1100" dirty="0">
                <a:latin typeface="Rubik SemiBold"/>
                <a:ea typeface="Rubik SemiBold"/>
                <a:cs typeface="Rubik SemiBold"/>
                <a:sym typeface="Rubik SemiBold"/>
              </a:rPr>
              <a:t> </a:t>
            </a:r>
            <a:r>
              <a:rPr lang="en-US" sz="1100" dirty="0" err="1">
                <a:latin typeface="Rubik SemiBold"/>
                <a:ea typeface="Rubik SemiBold"/>
                <a:cs typeface="Rubik SemiBold"/>
                <a:sym typeface="Rubik SemiBold"/>
              </a:rPr>
              <a:t>tugas</a:t>
            </a:r>
            <a:r>
              <a:rPr lang="en-US" sz="1100" dirty="0">
                <a:latin typeface="Rubik SemiBold"/>
                <a:ea typeface="Rubik SemiBold"/>
                <a:cs typeface="Rubik SemiBold"/>
                <a:sym typeface="Rubik SemiBold"/>
              </a:rPr>
              <a:t> manual yang </a:t>
            </a:r>
            <a:r>
              <a:rPr lang="en-US" sz="1100" dirty="0" err="1">
                <a:latin typeface="Rubik SemiBold"/>
                <a:ea typeface="Rubik SemiBold"/>
                <a:cs typeface="Rubik SemiBold"/>
                <a:sym typeface="Rubik SemiBold"/>
              </a:rPr>
              <a:t>berulang</a:t>
            </a:r>
            <a:r>
              <a:rPr lang="en-US" sz="1100" dirty="0">
                <a:latin typeface="Rubik SemiBold"/>
                <a:ea typeface="Rubik SemiBold"/>
                <a:cs typeface="Rubik SemiBold"/>
                <a:sym typeface="Rubik SemiBold"/>
              </a:rPr>
              <a:t> </a:t>
            </a:r>
            <a:r>
              <a:rPr lang="en-US" sz="1100" dirty="0" err="1">
                <a:latin typeface="Rubik SemiBold"/>
                <a:ea typeface="Rubik SemiBold"/>
                <a:cs typeface="Rubik SemiBold"/>
                <a:sym typeface="Rubik SemiBold"/>
              </a:rPr>
              <a:t>dalam</a:t>
            </a:r>
            <a:r>
              <a:rPr lang="en-US" sz="1100" dirty="0">
                <a:latin typeface="Rubik SemiBold"/>
                <a:ea typeface="Rubik SemiBold"/>
                <a:cs typeface="Rubik SemiBold"/>
                <a:sym typeface="Rubik SemiBold"/>
              </a:rPr>
              <a:t> </a:t>
            </a:r>
            <a:r>
              <a:rPr lang="en-US" sz="1100" dirty="0" err="1">
                <a:latin typeface="Rubik SemiBold"/>
                <a:ea typeface="Rubik SemiBold"/>
                <a:cs typeface="Rubik SemiBold"/>
                <a:sym typeface="Rubik SemiBold"/>
              </a:rPr>
              <a:t>meningkatan</a:t>
            </a:r>
            <a:r>
              <a:rPr lang="en-US" sz="1100" dirty="0">
                <a:latin typeface="Rubik SemiBold"/>
                <a:ea typeface="Rubik SemiBold"/>
                <a:cs typeface="Rubik SemiBold"/>
                <a:sym typeface="Rubik SemiBold"/>
              </a:rPr>
              <a:t> </a:t>
            </a:r>
            <a:r>
              <a:rPr lang="en-US" sz="1100" dirty="0" err="1">
                <a:latin typeface="Rubik SemiBold"/>
                <a:ea typeface="Rubik SemiBold"/>
                <a:cs typeface="Rubik SemiBold"/>
                <a:sym typeface="Rubik SemiBold"/>
              </a:rPr>
              <a:t>produktivitas</a:t>
            </a:r>
            <a:r>
              <a:rPr lang="en-US" sz="1100" dirty="0">
                <a:latin typeface="Rubik SemiBold"/>
                <a:ea typeface="Rubik SemiBold"/>
                <a:cs typeface="Rubik SemiBold"/>
                <a:sym typeface="Rubik SemiBold"/>
              </a:rPr>
              <a:t> dan </a:t>
            </a:r>
            <a:r>
              <a:rPr lang="en-US" sz="1100" dirty="0" err="1">
                <a:latin typeface="Rubik SemiBold"/>
                <a:ea typeface="Rubik SemiBold"/>
                <a:cs typeface="Rubik SemiBold"/>
                <a:sym typeface="Rubik SemiBold"/>
              </a:rPr>
              <a:t>efisiensi</a:t>
            </a:r>
            <a:r>
              <a:rPr lang="en-US" sz="1100" dirty="0">
                <a:latin typeface="Rubik SemiBold"/>
                <a:ea typeface="Rubik SemiBold"/>
                <a:cs typeface="Rubik SemiBold"/>
                <a:sym typeface="Rubik SemiBold"/>
              </a:rPr>
              <a:t>.</a:t>
            </a:r>
          </a:p>
          <a:p>
            <a:pPr marL="358775" lvl="0" indent="-92075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100" dirty="0">
              <a:latin typeface="Rubik SemiBold"/>
              <a:ea typeface="Rubik SemiBold"/>
              <a:cs typeface="Rubik SemiBold"/>
              <a:sym typeface="Rubik SemiBold"/>
            </a:endParaRPr>
          </a:p>
          <a:p>
            <a:pPr marL="3175" lvl="0" indent="-3175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100" dirty="0">
              <a:latin typeface="Rubik SemiBold"/>
              <a:ea typeface="Rubik SemiBold"/>
              <a:cs typeface="Rubik SemiBold"/>
              <a:sym typeface="Rubik SemiBold"/>
            </a:endParaRPr>
          </a:p>
          <a:p>
            <a:pPr lvl="0" algn="just" rtl="0"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latin typeface="Rubik SemiBold"/>
                <a:ea typeface="Rubik SemiBold"/>
                <a:cs typeface="Rubik SemiBold"/>
                <a:sym typeface="Rubik SemiBold"/>
              </a:rPr>
              <a:t>Kesimpulan :</a:t>
            </a:r>
            <a:endParaRPr lang="en-US" sz="1100" b="1" dirty="0">
              <a:latin typeface="Rubik SemiBold"/>
              <a:ea typeface="Rubik SemiBold"/>
              <a:cs typeface="Rubik SemiBold"/>
              <a:sym typeface="Rubik SemiBold"/>
            </a:endParaRPr>
          </a:p>
          <a:p>
            <a:pPr lvl="0" algn="just" rtl="0">
              <a:spcBef>
                <a:spcPts val="0"/>
              </a:spcBef>
              <a:spcAft>
                <a:spcPts val="0"/>
              </a:spcAft>
            </a:pPr>
            <a:r>
              <a:rPr lang="en-US" sz="1100" dirty="0" err="1">
                <a:latin typeface="Rubik SemiBold"/>
                <a:ea typeface="Rubik SemiBold"/>
                <a:cs typeface="Rubik SemiBold"/>
                <a:sym typeface="Rubik SemiBold"/>
              </a:rPr>
              <a:t>Dengan</a:t>
            </a:r>
            <a:r>
              <a:rPr lang="en-US" sz="1100" dirty="0">
                <a:latin typeface="Rubik SemiBold"/>
                <a:ea typeface="Rubik SemiBold"/>
                <a:cs typeface="Rubik SemiBold"/>
                <a:sym typeface="Rubik SemiBold"/>
              </a:rPr>
              <a:t> </a:t>
            </a:r>
            <a:r>
              <a:rPr lang="en-US" sz="1100" dirty="0" err="1">
                <a:latin typeface="Rubik SemiBold"/>
                <a:ea typeface="Rubik SemiBold"/>
                <a:cs typeface="Rubik SemiBold"/>
                <a:sym typeface="Rubik SemiBold"/>
              </a:rPr>
              <a:t>usulan</a:t>
            </a:r>
            <a:r>
              <a:rPr lang="en-US" sz="1100" dirty="0">
                <a:latin typeface="Rubik SemiBold"/>
                <a:ea typeface="Rubik SemiBold"/>
                <a:cs typeface="Rubik SemiBold"/>
                <a:sym typeface="Rubik SemiBold"/>
              </a:rPr>
              <a:t> yang </a:t>
            </a:r>
            <a:r>
              <a:rPr lang="en-US" sz="1100" dirty="0" err="1">
                <a:latin typeface="Rubik SemiBold"/>
                <a:ea typeface="Rubik SemiBold"/>
                <a:cs typeface="Rubik SemiBold"/>
                <a:sym typeface="Rubik SemiBold"/>
              </a:rPr>
              <a:t>telah</a:t>
            </a:r>
            <a:r>
              <a:rPr lang="en-US" sz="1100" dirty="0">
                <a:latin typeface="Rubik SemiBold"/>
                <a:ea typeface="Rubik SemiBold"/>
                <a:cs typeface="Rubik SemiBold"/>
                <a:sym typeface="Rubik SemiBold"/>
              </a:rPr>
              <a:t> </a:t>
            </a:r>
            <a:r>
              <a:rPr lang="en-US" sz="1100" dirty="0" err="1">
                <a:latin typeface="Rubik SemiBold"/>
                <a:ea typeface="Rubik SemiBold"/>
                <a:cs typeface="Rubik SemiBold"/>
                <a:sym typeface="Rubik SemiBold"/>
              </a:rPr>
              <a:t>disampaikan</a:t>
            </a:r>
            <a:r>
              <a:rPr lang="en-US" sz="1100" dirty="0">
                <a:latin typeface="Rubik SemiBold"/>
                <a:ea typeface="Rubik SemiBold"/>
                <a:cs typeface="Rubik SemiBold"/>
                <a:sym typeface="Rubik SemiBold"/>
              </a:rPr>
              <a:t> </a:t>
            </a:r>
            <a:r>
              <a:rPr lang="en-US" sz="1100" dirty="0" err="1">
                <a:latin typeface="Rubik SemiBold"/>
                <a:ea typeface="Rubik SemiBold"/>
                <a:cs typeface="Rubik SemiBold"/>
                <a:sym typeface="Rubik SemiBold"/>
              </a:rPr>
              <a:t>dalam</a:t>
            </a:r>
            <a:r>
              <a:rPr lang="en-US" sz="1100" dirty="0">
                <a:latin typeface="Rubik SemiBold"/>
                <a:ea typeface="Rubik SemiBold"/>
                <a:cs typeface="Rubik SemiBold"/>
                <a:sym typeface="Rubik SemiBold"/>
              </a:rPr>
              <a:t> </a:t>
            </a:r>
            <a:r>
              <a:rPr lang="en-US" sz="1100" dirty="0" err="1">
                <a:latin typeface="Rubik SemiBold"/>
                <a:ea typeface="Rubik SemiBold"/>
                <a:cs typeface="Rubik SemiBold"/>
                <a:sym typeface="Rubik SemiBold"/>
              </a:rPr>
              <a:t>menghadapi</a:t>
            </a:r>
            <a:r>
              <a:rPr lang="en-US" sz="1100" dirty="0">
                <a:latin typeface="Rubik SemiBold"/>
                <a:ea typeface="Rubik SemiBold"/>
                <a:cs typeface="Rubik SemiBold"/>
                <a:sym typeface="Rubik SemiBold"/>
              </a:rPr>
              <a:t> </a:t>
            </a:r>
            <a:r>
              <a:rPr lang="en-US" sz="1100" dirty="0" err="1">
                <a:latin typeface="Rubik SemiBold"/>
                <a:ea typeface="Rubik SemiBold"/>
                <a:cs typeface="Rubik SemiBold"/>
                <a:sym typeface="Rubik SemiBold"/>
              </a:rPr>
              <a:t>persaingan</a:t>
            </a:r>
            <a:r>
              <a:rPr lang="en-US" sz="1100" dirty="0">
                <a:latin typeface="Rubik SemiBold"/>
                <a:ea typeface="Rubik SemiBold"/>
                <a:cs typeface="Rubik SemiBold"/>
                <a:sym typeface="Rubik SemiBold"/>
              </a:rPr>
              <a:t> market, </a:t>
            </a:r>
            <a:r>
              <a:rPr lang="en-US" sz="1100" dirty="0" err="1">
                <a:latin typeface="Rubik SemiBold"/>
                <a:ea typeface="Rubik SemiBold"/>
                <a:cs typeface="Rubik SemiBold"/>
                <a:sym typeface="Rubik SemiBold"/>
              </a:rPr>
              <a:t>diharapkan</a:t>
            </a:r>
            <a:r>
              <a:rPr lang="en-US" sz="1100" dirty="0">
                <a:latin typeface="Rubik SemiBold"/>
                <a:ea typeface="Rubik SemiBold"/>
                <a:cs typeface="Rubik SemiBold"/>
                <a:sym typeface="Rubik SemiBold"/>
              </a:rPr>
              <a:t> PT Sejahtera Bersama </a:t>
            </a:r>
            <a:r>
              <a:rPr lang="en-US" sz="1100" dirty="0" err="1">
                <a:latin typeface="Rubik SemiBold"/>
                <a:ea typeface="Rubik SemiBold"/>
                <a:cs typeface="Rubik SemiBold"/>
                <a:sym typeface="Rubik SemiBold"/>
              </a:rPr>
              <a:t>akan</a:t>
            </a:r>
            <a:r>
              <a:rPr lang="en-US" sz="1100" dirty="0">
                <a:latin typeface="Rubik SemiBold"/>
                <a:ea typeface="Rubik SemiBold"/>
                <a:cs typeface="Rubik SemiBold"/>
                <a:sym typeface="Rubik SemiBold"/>
              </a:rPr>
              <a:t> </a:t>
            </a:r>
            <a:r>
              <a:rPr lang="en-US" sz="1100" dirty="0" err="1">
                <a:latin typeface="Rubik SemiBold"/>
                <a:ea typeface="Rubik SemiBold"/>
                <a:cs typeface="Rubik SemiBold"/>
                <a:sym typeface="Rubik SemiBold"/>
              </a:rPr>
              <a:t>mampu</a:t>
            </a:r>
            <a:r>
              <a:rPr lang="en-US" sz="1100" dirty="0">
                <a:latin typeface="Rubik SemiBold"/>
                <a:ea typeface="Rubik SemiBold"/>
                <a:cs typeface="Rubik SemiBold"/>
                <a:sym typeface="Rubik SemiBold"/>
              </a:rPr>
              <a:t> </a:t>
            </a:r>
            <a:r>
              <a:rPr lang="en-US" sz="1100" dirty="0" err="1">
                <a:latin typeface="Rubik SemiBold"/>
                <a:ea typeface="Rubik SemiBold"/>
                <a:cs typeface="Rubik SemiBold"/>
                <a:sym typeface="Rubik SemiBold"/>
              </a:rPr>
              <a:t>mempertahankan</a:t>
            </a:r>
            <a:r>
              <a:rPr lang="en-US" sz="1100" dirty="0">
                <a:latin typeface="Rubik SemiBold"/>
                <a:ea typeface="Rubik SemiBold"/>
                <a:cs typeface="Rubik SemiBold"/>
                <a:sym typeface="Rubik SemiBold"/>
              </a:rPr>
              <a:t> dan </a:t>
            </a:r>
            <a:r>
              <a:rPr lang="en-US" sz="1100" dirty="0" err="1">
                <a:latin typeface="Rubik SemiBold"/>
                <a:ea typeface="Rubik SemiBold"/>
                <a:cs typeface="Rubik SemiBold"/>
                <a:sym typeface="Rubik SemiBold"/>
              </a:rPr>
              <a:t>meningkatkan</a:t>
            </a:r>
            <a:r>
              <a:rPr lang="en-US" sz="1100" dirty="0">
                <a:latin typeface="Rubik SemiBold"/>
                <a:ea typeface="Rubik SemiBold"/>
                <a:cs typeface="Rubik SemiBold"/>
                <a:sym typeface="Rubik SemiBold"/>
              </a:rPr>
              <a:t> </a:t>
            </a:r>
            <a:r>
              <a:rPr lang="en-US" sz="1100" dirty="0" err="1">
                <a:latin typeface="Rubik SemiBold"/>
                <a:ea typeface="Rubik SemiBold"/>
                <a:cs typeface="Rubik SemiBold"/>
                <a:sym typeface="Rubik SemiBold"/>
              </a:rPr>
              <a:t>penjualan</a:t>
            </a:r>
            <a:r>
              <a:rPr lang="en-US" sz="1100" dirty="0">
                <a:latin typeface="Rubik SemiBold"/>
                <a:ea typeface="Rubik SemiBold"/>
                <a:cs typeface="Rubik SemiBold"/>
                <a:sym typeface="Rubik SemiBold"/>
              </a:rPr>
              <a:t>, </a:t>
            </a:r>
            <a:r>
              <a:rPr lang="en-US" sz="1100" dirty="0" err="1">
                <a:latin typeface="Rubik SemiBold"/>
                <a:ea typeface="Rubik SemiBold"/>
                <a:cs typeface="Rubik SemiBold"/>
                <a:sym typeface="Rubik SemiBold"/>
              </a:rPr>
              <a:t>memperkuat</a:t>
            </a:r>
            <a:r>
              <a:rPr lang="en-US" sz="1100" dirty="0">
                <a:latin typeface="Rubik SemiBold"/>
                <a:ea typeface="Rubik SemiBold"/>
                <a:cs typeface="Rubik SemiBold"/>
                <a:sym typeface="Rubik SemiBold"/>
              </a:rPr>
              <a:t> </a:t>
            </a:r>
            <a:r>
              <a:rPr lang="en-US" sz="1100" dirty="0" err="1">
                <a:latin typeface="Rubik SemiBold"/>
                <a:ea typeface="Rubik SemiBold"/>
                <a:cs typeface="Rubik SemiBold"/>
                <a:sym typeface="Rubik SemiBold"/>
              </a:rPr>
              <a:t>pangsa</a:t>
            </a:r>
            <a:r>
              <a:rPr lang="en-US" sz="1100" dirty="0">
                <a:latin typeface="Rubik SemiBold"/>
                <a:ea typeface="Rubik SemiBold"/>
                <a:cs typeface="Rubik SemiBold"/>
                <a:sym typeface="Rubik SemiBold"/>
              </a:rPr>
              <a:t> pasar dan  </a:t>
            </a:r>
            <a:r>
              <a:rPr lang="en-US" sz="1100" dirty="0" err="1">
                <a:latin typeface="Rubik SemiBold"/>
                <a:ea typeface="Rubik SemiBold"/>
                <a:cs typeface="Rubik SemiBold"/>
                <a:sym typeface="Rubik SemiBold"/>
              </a:rPr>
              <a:t>meningkatan</a:t>
            </a:r>
            <a:r>
              <a:rPr lang="en-US" sz="1100" dirty="0">
                <a:latin typeface="Rubik SemiBold"/>
                <a:ea typeface="Rubik SemiBold"/>
                <a:cs typeface="Rubik SemiBold"/>
                <a:sym typeface="Rubik SemiBold"/>
              </a:rPr>
              <a:t> </a:t>
            </a:r>
            <a:r>
              <a:rPr lang="en-US" sz="1100" dirty="0" err="1">
                <a:latin typeface="Rubik SemiBold"/>
                <a:ea typeface="Rubik SemiBold"/>
                <a:cs typeface="Rubik SemiBold"/>
                <a:sym typeface="Rubik SemiBold"/>
              </a:rPr>
              <a:t>kualitas</a:t>
            </a:r>
            <a:r>
              <a:rPr lang="en-US" sz="1100" dirty="0">
                <a:latin typeface="Rubik SemiBold"/>
                <a:ea typeface="Rubik SemiBold"/>
                <a:cs typeface="Rubik SemiBold"/>
                <a:sym typeface="Rubik SemiBold"/>
              </a:rPr>
              <a:t> </a:t>
            </a:r>
            <a:r>
              <a:rPr lang="en-US" sz="1100" dirty="0" err="1">
                <a:latin typeface="Rubik SemiBold"/>
                <a:ea typeface="Rubik SemiBold"/>
                <a:cs typeface="Rubik SemiBold"/>
                <a:sym typeface="Rubik SemiBold"/>
              </a:rPr>
              <a:t>produk</a:t>
            </a:r>
            <a:r>
              <a:rPr lang="en-US" sz="1100" dirty="0">
                <a:latin typeface="Rubik SemiBold"/>
                <a:ea typeface="Rubik SemiBold"/>
                <a:cs typeface="Rubik SemiBold"/>
                <a:sym typeface="Rubik SemiBold"/>
              </a:rPr>
              <a:t>.</a:t>
            </a:r>
          </a:p>
          <a:p>
            <a:pPr marL="358775" lvl="0" indent="-92075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latin typeface="Rubik SemiBold"/>
              <a:ea typeface="Rubik SemiBold"/>
              <a:cs typeface="Rubik SemiBold"/>
              <a:sym typeface="Rubik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latin typeface="Rubik SemiBold"/>
              <a:ea typeface="Rubik SemiBold"/>
              <a:cs typeface="Rubik SemiBold"/>
              <a:sym typeface="Rubik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latin typeface="Rubik SemiBold"/>
              <a:ea typeface="Rubik SemiBold"/>
              <a:cs typeface="Rubik SemiBold"/>
              <a:sym typeface="Rubik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latin typeface="Rubik SemiBold"/>
              <a:ea typeface="Rubik SemiBold"/>
              <a:cs typeface="Rubik SemiBold"/>
              <a:sym typeface="Rubik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latin typeface="Rubik SemiBold"/>
              <a:ea typeface="Rubik SemiBold"/>
              <a:cs typeface="Rubik SemiBold"/>
              <a:sym typeface="Rubik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latin typeface="Rubik SemiBold"/>
              <a:ea typeface="Rubik SemiBold"/>
              <a:cs typeface="Rubik SemiBold"/>
              <a:sym typeface="Rubik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12044363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Freeform 30"/>
          <p:cNvSpPr/>
          <p:nvPr/>
        </p:nvSpPr>
        <p:spPr>
          <a:xfrm>
            <a:off x="7977951" y="-992401"/>
            <a:ext cx="2087754" cy="2085144"/>
          </a:xfrm>
          <a:custGeom>
            <a:avLst/>
            <a:gdLst/>
            <a:ahLst/>
            <a:cxnLst/>
            <a:rect l="l" t="t" r="r" b="b"/>
            <a:pathLst>
              <a:path w="4175507" h="4170287">
                <a:moveTo>
                  <a:pt x="0" y="0"/>
                </a:moveTo>
                <a:lnTo>
                  <a:pt x="4175507" y="0"/>
                </a:lnTo>
                <a:lnTo>
                  <a:pt x="4175507" y="4170288"/>
                </a:lnTo>
                <a:lnTo>
                  <a:pt x="0" y="41702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0000"/>
            </a:blip>
            <a:stretch>
              <a:fillRect/>
            </a:stretch>
          </a:blipFill>
        </p:spPr>
      </p:sp>
      <p:pic>
        <p:nvPicPr>
          <p:cNvPr id="48" name="Google Shape;95;p16">
            <a:extLst>
              <a:ext uri="{FF2B5EF4-FFF2-40B4-BE49-F238E27FC236}">
                <a16:creationId xmlns:a16="http://schemas.microsoft.com/office/drawing/2014/main" id="{C902173F-3A98-EF1F-BD3B-3A125DE1B00F}"/>
              </a:ext>
            </a:extLst>
          </p:cNvPr>
          <p:cNvPicPr preferRelativeResize="0"/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-2" y="-9405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oogle Shape;95;p16">
            <a:extLst>
              <a:ext uri="{FF2B5EF4-FFF2-40B4-BE49-F238E27FC236}">
                <a16:creationId xmlns:a16="http://schemas.microsoft.com/office/drawing/2014/main" id="{18396E7F-5DBE-05B7-341C-51386B583BB4}"/>
              </a:ext>
            </a:extLst>
          </p:cNvPr>
          <p:cNvPicPr preferRelativeResize="0"/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-10927" y="-654"/>
            <a:ext cx="91440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Freeform 2">
            <a:extLst>
              <a:ext uri="{FF2B5EF4-FFF2-40B4-BE49-F238E27FC236}">
                <a16:creationId xmlns:a16="http://schemas.microsoft.com/office/drawing/2014/main" id="{9288959D-03B6-B17E-9F02-4C9FE865FC3C}"/>
              </a:ext>
            </a:extLst>
          </p:cNvPr>
          <p:cNvSpPr/>
          <p:nvPr/>
        </p:nvSpPr>
        <p:spPr>
          <a:xfrm>
            <a:off x="3208790" y="2192835"/>
            <a:ext cx="2764046" cy="1225513"/>
          </a:xfrm>
          <a:custGeom>
            <a:avLst/>
            <a:gdLst/>
            <a:ahLst/>
            <a:cxnLst/>
            <a:rect l="l" t="t" r="r" b="b"/>
            <a:pathLst>
              <a:path w="5169942" h="5163480">
                <a:moveTo>
                  <a:pt x="0" y="0"/>
                </a:moveTo>
                <a:lnTo>
                  <a:pt x="5169942" y="0"/>
                </a:lnTo>
                <a:lnTo>
                  <a:pt x="5169942" y="5163480"/>
                </a:lnTo>
                <a:lnTo>
                  <a:pt x="0" y="516348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0000"/>
            </a:blip>
            <a:stretch>
              <a:fillRect/>
            </a:stretch>
          </a:blip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sp>
      <p:sp>
        <p:nvSpPr>
          <p:cNvPr id="8" name="TextBox 8"/>
          <p:cNvSpPr txBox="1"/>
          <p:nvPr/>
        </p:nvSpPr>
        <p:spPr>
          <a:xfrm>
            <a:off x="-511908" y="1078988"/>
            <a:ext cx="5142553" cy="54771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spc="-80" dirty="0">
                <a:solidFill>
                  <a:srgbClr val="1796AF"/>
                </a:solidFill>
                <a:latin typeface="Poppins Bold"/>
              </a:rPr>
              <a:t>Table Of Content</a:t>
            </a:r>
          </a:p>
        </p:txBody>
      </p:sp>
      <p:sp>
        <p:nvSpPr>
          <p:cNvPr id="27" name="Freeform 27"/>
          <p:cNvSpPr/>
          <p:nvPr/>
        </p:nvSpPr>
        <p:spPr>
          <a:xfrm>
            <a:off x="-1554549" y="3809517"/>
            <a:ext cx="4099370" cy="4114800"/>
          </a:xfrm>
          <a:custGeom>
            <a:avLst/>
            <a:gdLst/>
            <a:ahLst/>
            <a:cxnLst/>
            <a:rect l="l" t="t" r="r" b="b"/>
            <a:pathLst>
              <a:path w="8198739" h="8229600">
                <a:moveTo>
                  <a:pt x="0" y="0"/>
                </a:moveTo>
                <a:lnTo>
                  <a:pt x="8198739" y="0"/>
                </a:lnTo>
                <a:lnTo>
                  <a:pt x="819873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28" name="Freeform 28"/>
          <p:cNvSpPr/>
          <p:nvPr/>
        </p:nvSpPr>
        <p:spPr>
          <a:xfrm>
            <a:off x="6909106" y="3851329"/>
            <a:ext cx="4099370" cy="4114800"/>
          </a:xfrm>
          <a:custGeom>
            <a:avLst/>
            <a:gdLst/>
            <a:ahLst/>
            <a:cxnLst/>
            <a:rect l="l" t="t" r="r" b="b"/>
            <a:pathLst>
              <a:path w="8198739" h="8229600">
                <a:moveTo>
                  <a:pt x="0" y="0"/>
                </a:moveTo>
                <a:lnTo>
                  <a:pt x="8198739" y="0"/>
                </a:lnTo>
                <a:lnTo>
                  <a:pt x="819873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29" name="Freeform 29"/>
          <p:cNvSpPr/>
          <p:nvPr/>
        </p:nvSpPr>
        <p:spPr>
          <a:xfrm>
            <a:off x="-1024273" y="-1056433"/>
            <a:ext cx="2087754" cy="2085144"/>
          </a:xfrm>
          <a:custGeom>
            <a:avLst/>
            <a:gdLst/>
            <a:ahLst/>
            <a:cxnLst/>
            <a:rect l="l" t="t" r="r" b="b"/>
            <a:pathLst>
              <a:path w="4175507" h="4170287">
                <a:moveTo>
                  <a:pt x="0" y="0"/>
                </a:moveTo>
                <a:lnTo>
                  <a:pt x="4175507" y="0"/>
                </a:lnTo>
                <a:lnTo>
                  <a:pt x="4175507" y="4170288"/>
                </a:lnTo>
                <a:lnTo>
                  <a:pt x="0" y="41702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0000"/>
            </a:blip>
            <a:stretch>
              <a:fillRect/>
            </a:stretch>
          </a:blipFill>
        </p:spPr>
      </p:sp>
      <p:sp>
        <p:nvSpPr>
          <p:cNvPr id="32" name="Freeform 2">
            <a:extLst>
              <a:ext uri="{FF2B5EF4-FFF2-40B4-BE49-F238E27FC236}">
                <a16:creationId xmlns:a16="http://schemas.microsoft.com/office/drawing/2014/main" id="{C3785EAA-FA5F-01FB-DAC3-86C7A3E43508}"/>
              </a:ext>
            </a:extLst>
          </p:cNvPr>
          <p:cNvSpPr/>
          <p:nvPr/>
        </p:nvSpPr>
        <p:spPr>
          <a:xfrm>
            <a:off x="376261" y="2232245"/>
            <a:ext cx="2777839" cy="1186103"/>
          </a:xfrm>
          <a:custGeom>
            <a:avLst/>
            <a:gdLst/>
            <a:ahLst/>
            <a:cxnLst/>
            <a:rect l="l" t="t" r="r" b="b"/>
            <a:pathLst>
              <a:path w="5169942" h="5163480">
                <a:moveTo>
                  <a:pt x="0" y="0"/>
                </a:moveTo>
                <a:lnTo>
                  <a:pt x="5169942" y="0"/>
                </a:lnTo>
                <a:lnTo>
                  <a:pt x="5169942" y="5163480"/>
                </a:lnTo>
                <a:lnTo>
                  <a:pt x="0" y="516348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0000"/>
            </a:blip>
            <a:stretch>
              <a:fillRect/>
            </a:stretch>
          </a:blipFill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sp>
      <p:sp>
        <p:nvSpPr>
          <p:cNvPr id="33" name="Freeform 5">
            <a:extLst>
              <a:ext uri="{FF2B5EF4-FFF2-40B4-BE49-F238E27FC236}">
                <a16:creationId xmlns:a16="http://schemas.microsoft.com/office/drawing/2014/main" id="{017E9397-6DED-2FBA-0FC1-B5DC05378980}"/>
              </a:ext>
            </a:extLst>
          </p:cNvPr>
          <p:cNvSpPr/>
          <p:nvPr/>
        </p:nvSpPr>
        <p:spPr>
          <a:xfrm>
            <a:off x="358639" y="1729638"/>
            <a:ext cx="2784611" cy="1056249"/>
          </a:xfrm>
          <a:custGeom>
            <a:avLst/>
            <a:gdLst/>
            <a:ahLst/>
            <a:cxnLst/>
            <a:rect l="l" t="t" r="r" b="b"/>
            <a:pathLst>
              <a:path w="5169942" h="1712543">
                <a:moveTo>
                  <a:pt x="0" y="0"/>
                </a:moveTo>
                <a:lnTo>
                  <a:pt x="5169942" y="0"/>
                </a:lnTo>
                <a:lnTo>
                  <a:pt x="5169942" y="1712543"/>
                </a:lnTo>
                <a:lnTo>
                  <a:pt x="0" y="171254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sp>
      <p:sp>
        <p:nvSpPr>
          <p:cNvPr id="35" name="TextBox 11">
            <a:extLst>
              <a:ext uri="{FF2B5EF4-FFF2-40B4-BE49-F238E27FC236}">
                <a16:creationId xmlns:a16="http://schemas.microsoft.com/office/drawing/2014/main" id="{AF8F1C0D-5379-549A-F70A-BBF846721DA5}"/>
              </a:ext>
            </a:extLst>
          </p:cNvPr>
          <p:cNvSpPr txBox="1"/>
          <p:nvPr/>
        </p:nvSpPr>
        <p:spPr>
          <a:xfrm>
            <a:off x="671084" y="2709448"/>
            <a:ext cx="2159719" cy="4757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750"/>
              </a:lnSpc>
            </a:pPr>
            <a:r>
              <a:rPr lang="en-US" sz="2000" spc="31" dirty="0">
                <a:solidFill>
                  <a:srgbClr val="393E46"/>
                </a:solidFill>
                <a:latin typeface="Poppins Light"/>
              </a:rPr>
              <a:t>Study Case</a:t>
            </a:r>
          </a:p>
          <a:p>
            <a:pPr algn="ctr">
              <a:lnSpc>
                <a:spcPts val="1750"/>
              </a:lnSpc>
            </a:pPr>
            <a:r>
              <a:rPr lang="en-US" sz="2000" spc="31" dirty="0">
                <a:solidFill>
                  <a:srgbClr val="393E46"/>
                </a:solidFill>
                <a:latin typeface="Poppins Light"/>
              </a:rPr>
              <a:t>5 </a:t>
            </a:r>
            <a:r>
              <a:rPr lang="en-US" sz="2000" spc="31" dirty="0" err="1">
                <a:solidFill>
                  <a:srgbClr val="393E46"/>
                </a:solidFill>
                <a:latin typeface="Poppins Light"/>
              </a:rPr>
              <a:t>Soal</a:t>
            </a:r>
            <a:endParaRPr lang="en-US" sz="2000" spc="31" dirty="0">
              <a:solidFill>
                <a:srgbClr val="393E46"/>
              </a:solidFill>
              <a:latin typeface="Poppins Light"/>
            </a:endParaRPr>
          </a:p>
        </p:txBody>
      </p:sp>
      <p:sp>
        <p:nvSpPr>
          <p:cNvPr id="38" name="Freeform 5">
            <a:extLst>
              <a:ext uri="{FF2B5EF4-FFF2-40B4-BE49-F238E27FC236}">
                <a16:creationId xmlns:a16="http://schemas.microsoft.com/office/drawing/2014/main" id="{A657759F-EF33-FCD5-BA5C-0D82317C898B}"/>
              </a:ext>
            </a:extLst>
          </p:cNvPr>
          <p:cNvSpPr/>
          <p:nvPr/>
        </p:nvSpPr>
        <p:spPr>
          <a:xfrm>
            <a:off x="3188224" y="1729638"/>
            <a:ext cx="2801678" cy="1056249"/>
          </a:xfrm>
          <a:custGeom>
            <a:avLst/>
            <a:gdLst/>
            <a:ahLst/>
            <a:cxnLst/>
            <a:rect l="l" t="t" r="r" b="b"/>
            <a:pathLst>
              <a:path w="5169942" h="1712543">
                <a:moveTo>
                  <a:pt x="0" y="0"/>
                </a:moveTo>
                <a:lnTo>
                  <a:pt x="5169942" y="0"/>
                </a:lnTo>
                <a:lnTo>
                  <a:pt x="5169942" y="1712543"/>
                </a:lnTo>
                <a:lnTo>
                  <a:pt x="0" y="171254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sp>
      <p:sp>
        <p:nvSpPr>
          <p:cNvPr id="4" name="Freeform 4"/>
          <p:cNvSpPr/>
          <p:nvPr/>
        </p:nvSpPr>
        <p:spPr>
          <a:xfrm>
            <a:off x="466092" y="1801445"/>
            <a:ext cx="626440" cy="632608"/>
          </a:xfrm>
          <a:custGeom>
            <a:avLst/>
            <a:gdLst/>
            <a:ahLst/>
            <a:cxnLst/>
            <a:rect l="l" t="t" r="r" b="b"/>
            <a:pathLst>
              <a:path w="2050497" h="2047934">
                <a:moveTo>
                  <a:pt x="0" y="0"/>
                </a:moveTo>
                <a:lnTo>
                  <a:pt x="2050496" y="0"/>
                </a:lnTo>
                <a:lnTo>
                  <a:pt x="2050496" y="2047934"/>
                </a:lnTo>
                <a:lnTo>
                  <a:pt x="0" y="204793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80000"/>
            </a:blip>
            <a:stretch>
              <a:fillRect/>
            </a:stretch>
          </a:blip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sp>
      <p:sp>
        <p:nvSpPr>
          <p:cNvPr id="9" name="TextBox 9"/>
          <p:cNvSpPr txBox="1"/>
          <p:nvPr/>
        </p:nvSpPr>
        <p:spPr>
          <a:xfrm>
            <a:off x="465415" y="1942445"/>
            <a:ext cx="598066" cy="3411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1" spc="-50" dirty="0">
                <a:solidFill>
                  <a:srgbClr val="00ADB5"/>
                </a:solidFill>
                <a:latin typeface="Poppins Bold"/>
              </a:rPr>
              <a:t>01</a:t>
            </a:r>
          </a:p>
        </p:txBody>
      </p:sp>
      <p:sp>
        <p:nvSpPr>
          <p:cNvPr id="39" name="Freeform 4">
            <a:extLst>
              <a:ext uri="{FF2B5EF4-FFF2-40B4-BE49-F238E27FC236}">
                <a16:creationId xmlns:a16="http://schemas.microsoft.com/office/drawing/2014/main" id="{6A27B848-A444-D2E0-701C-795F2EBB9177}"/>
              </a:ext>
            </a:extLst>
          </p:cNvPr>
          <p:cNvSpPr/>
          <p:nvPr/>
        </p:nvSpPr>
        <p:spPr>
          <a:xfrm>
            <a:off x="3276816" y="1801655"/>
            <a:ext cx="626440" cy="632608"/>
          </a:xfrm>
          <a:custGeom>
            <a:avLst/>
            <a:gdLst/>
            <a:ahLst/>
            <a:cxnLst/>
            <a:rect l="l" t="t" r="r" b="b"/>
            <a:pathLst>
              <a:path w="2050497" h="2047934">
                <a:moveTo>
                  <a:pt x="0" y="0"/>
                </a:moveTo>
                <a:lnTo>
                  <a:pt x="2050496" y="0"/>
                </a:lnTo>
                <a:lnTo>
                  <a:pt x="2050496" y="2047934"/>
                </a:lnTo>
                <a:lnTo>
                  <a:pt x="0" y="204793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80000"/>
            </a:blip>
            <a:stretch>
              <a:fillRect/>
            </a:stretch>
          </a:blip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sp>
      <p:sp>
        <p:nvSpPr>
          <p:cNvPr id="12" name="TextBox 12"/>
          <p:cNvSpPr txBox="1"/>
          <p:nvPr/>
        </p:nvSpPr>
        <p:spPr>
          <a:xfrm>
            <a:off x="3286123" y="1937249"/>
            <a:ext cx="598066" cy="3411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spc="-50" dirty="0">
                <a:solidFill>
                  <a:srgbClr val="00ADB5"/>
                </a:solidFill>
                <a:latin typeface="Poppins Bold"/>
              </a:rPr>
              <a:t>02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756656" y="1977697"/>
            <a:ext cx="2184471" cy="26930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sz="1800" b="1" spc="38" dirty="0">
                <a:solidFill>
                  <a:schemeClr val="bg1"/>
                </a:solidFill>
                <a:latin typeface="Poppins Medium"/>
              </a:rPr>
              <a:t>Challenge</a:t>
            </a:r>
          </a:p>
        </p:txBody>
      </p:sp>
      <p:sp>
        <p:nvSpPr>
          <p:cNvPr id="41" name="TextBox 21">
            <a:extLst>
              <a:ext uri="{FF2B5EF4-FFF2-40B4-BE49-F238E27FC236}">
                <a16:creationId xmlns:a16="http://schemas.microsoft.com/office/drawing/2014/main" id="{54ACF8D6-D26D-DEC4-9A5E-A1194608CF59}"/>
              </a:ext>
            </a:extLst>
          </p:cNvPr>
          <p:cNvSpPr txBox="1"/>
          <p:nvPr/>
        </p:nvSpPr>
        <p:spPr>
          <a:xfrm>
            <a:off x="3586889" y="1977697"/>
            <a:ext cx="2184471" cy="26930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sz="1800" b="1" spc="38" dirty="0">
                <a:solidFill>
                  <a:schemeClr val="bg1"/>
                </a:solidFill>
                <a:latin typeface="Poppins Medium"/>
              </a:rPr>
              <a:t>Result</a:t>
            </a:r>
          </a:p>
        </p:txBody>
      </p:sp>
      <p:sp>
        <p:nvSpPr>
          <p:cNvPr id="43" name="Freeform 2">
            <a:extLst>
              <a:ext uri="{FF2B5EF4-FFF2-40B4-BE49-F238E27FC236}">
                <a16:creationId xmlns:a16="http://schemas.microsoft.com/office/drawing/2014/main" id="{3CE3CE00-566C-B398-924D-9BCA7ADB5DB2}"/>
              </a:ext>
            </a:extLst>
          </p:cNvPr>
          <p:cNvSpPr/>
          <p:nvPr/>
        </p:nvSpPr>
        <p:spPr>
          <a:xfrm>
            <a:off x="6036221" y="2192835"/>
            <a:ext cx="2749140" cy="1225513"/>
          </a:xfrm>
          <a:custGeom>
            <a:avLst/>
            <a:gdLst/>
            <a:ahLst/>
            <a:cxnLst/>
            <a:rect l="l" t="t" r="r" b="b"/>
            <a:pathLst>
              <a:path w="5169942" h="5163480">
                <a:moveTo>
                  <a:pt x="0" y="0"/>
                </a:moveTo>
                <a:lnTo>
                  <a:pt x="5169942" y="0"/>
                </a:lnTo>
                <a:lnTo>
                  <a:pt x="5169942" y="5163480"/>
                </a:lnTo>
                <a:lnTo>
                  <a:pt x="0" y="516348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0000"/>
            </a:blip>
            <a:stretch>
              <a:fillRect/>
            </a:stretch>
          </a:blip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sp>
      <p:sp>
        <p:nvSpPr>
          <p:cNvPr id="42" name="TextBox 11">
            <a:extLst>
              <a:ext uri="{FF2B5EF4-FFF2-40B4-BE49-F238E27FC236}">
                <a16:creationId xmlns:a16="http://schemas.microsoft.com/office/drawing/2014/main" id="{C19AC0D9-F52A-DADF-44A3-393D5D422474}"/>
              </a:ext>
            </a:extLst>
          </p:cNvPr>
          <p:cNvSpPr txBox="1"/>
          <p:nvPr/>
        </p:nvSpPr>
        <p:spPr>
          <a:xfrm>
            <a:off x="3492140" y="2709448"/>
            <a:ext cx="2159719" cy="4757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750"/>
              </a:lnSpc>
            </a:pPr>
            <a:r>
              <a:rPr lang="en-US" sz="2000" spc="31" dirty="0" err="1">
                <a:solidFill>
                  <a:srgbClr val="393E46"/>
                </a:solidFill>
                <a:latin typeface="Poppins Light"/>
              </a:rPr>
              <a:t>Menjawab</a:t>
            </a:r>
            <a:r>
              <a:rPr lang="en-US" sz="2000" spc="31" dirty="0">
                <a:solidFill>
                  <a:srgbClr val="393E46"/>
                </a:solidFill>
                <a:latin typeface="Poppins Light"/>
              </a:rPr>
              <a:t> Study Case 5 </a:t>
            </a:r>
            <a:r>
              <a:rPr lang="en-US" sz="2000" spc="31" dirty="0" err="1">
                <a:solidFill>
                  <a:srgbClr val="393E46"/>
                </a:solidFill>
                <a:latin typeface="Poppins Light"/>
              </a:rPr>
              <a:t>Soal</a:t>
            </a:r>
            <a:endParaRPr lang="en-US" sz="2000" spc="31" dirty="0">
              <a:solidFill>
                <a:srgbClr val="393E46"/>
              </a:solidFill>
              <a:latin typeface="Poppins Light"/>
            </a:endParaRPr>
          </a:p>
        </p:txBody>
      </p:sp>
      <p:sp>
        <p:nvSpPr>
          <p:cNvPr id="37" name="Freeform 5">
            <a:extLst>
              <a:ext uri="{FF2B5EF4-FFF2-40B4-BE49-F238E27FC236}">
                <a16:creationId xmlns:a16="http://schemas.microsoft.com/office/drawing/2014/main" id="{00700857-D451-A54B-6C84-3BC5AB3FBE32}"/>
              </a:ext>
            </a:extLst>
          </p:cNvPr>
          <p:cNvSpPr/>
          <p:nvPr/>
        </p:nvSpPr>
        <p:spPr>
          <a:xfrm>
            <a:off x="6025685" y="1736536"/>
            <a:ext cx="2784611" cy="1056249"/>
          </a:xfrm>
          <a:custGeom>
            <a:avLst/>
            <a:gdLst/>
            <a:ahLst/>
            <a:cxnLst/>
            <a:rect l="l" t="t" r="r" b="b"/>
            <a:pathLst>
              <a:path w="5169942" h="1712543">
                <a:moveTo>
                  <a:pt x="0" y="0"/>
                </a:moveTo>
                <a:lnTo>
                  <a:pt x="5169942" y="0"/>
                </a:lnTo>
                <a:lnTo>
                  <a:pt x="5169942" y="1712543"/>
                </a:lnTo>
                <a:lnTo>
                  <a:pt x="0" y="171254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44" name="Freeform 4">
            <a:extLst>
              <a:ext uri="{FF2B5EF4-FFF2-40B4-BE49-F238E27FC236}">
                <a16:creationId xmlns:a16="http://schemas.microsoft.com/office/drawing/2014/main" id="{1F1E637F-0AB6-3AD1-6221-17AD2D6EBC3A}"/>
              </a:ext>
            </a:extLst>
          </p:cNvPr>
          <p:cNvSpPr/>
          <p:nvPr/>
        </p:nvSpPr>
        <p:spPr>
          <a:xfrm>
            <a:off x="6093565" y="1801445"/>
            <a:ext cx="626440" cy="632608"/>
          </a:xfrm>
          <a:custGeom>
            <a:avLst/>
            <a:gdLst/>
            <a:ahLst/>
            <a:cxnLst/>
            <a:rect l="l" t="t" r="r" b="b"/>
            <a:pathLst>
              <a:path w="2050497" h="2047934">
                <a:moveTo>
                  <a:pt x="0" y="0"/>
                </a:moveTo>
                <a:lnTo>
                  <a:pt x="2050496" y="0"/>
                </a:lnTo>
                <a:lnTo>
                  <a:pt x="2050496" y="2047934"/>
                </a:lnTo>
                <a:lnTo>
                  <a:pt x="0" y="204793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80000"/>
            </a:blip>
            <a:stretch>
              <a:fillRect/>
            </a:stretch>
          </a:blip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sp>
      <p:sp>
        <p:nvSpPr>
          <p:cNvPr id="45" name="TextBox 12">
            <a:extLst>
              <a:ext uri="{FF2B5EF4-FFF2-40B4-BE49-F238E27FC236}">
                <a16:creationId xmlns:a16="http://schemas.microsoft.com/office/drawing/2014/main" id="{2E93FBB4-2E8E-6C4C-4067-03E92A000E65}"/>
              </a:ext>
            </a:extLst>
          </p:cNvPr>
          <p:cNvSpPr txBox="1"/>
          <p:nvPr/>
        </p:nvSpPr>
        <p:spPr>
          <a:xfrm>
            <a:off x="6093565" y="1961878"/>
            <a:ext cx="598066" cy="3411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spc="-50" dirty="0">
                <a:solidFill>
                  <a:srgbClr val="00ADB5"/>
                </a:solidFill>
                <a:latin typeface="Poppins Bold"/>
              </a:rPr>
              <a:t>03</a:t>
            </a:r>
          </a:p>
        </p:txBody>
      </p:sp>
      <p:sp>
        <p:nvSpPr>
          <p:cNvPr id="46" name="TextBox 21">
            <a:extLst>
              <a:ext uri="{FF2B5EF4-FFF2-40B4-BE49-F238E27FC236}">
                <a16:creationId xmlns:a16="http://schemas.microsoft.com/office/drawing/2014/main" id="{7D5B0DC4-25A7-E5B4-08B9-5B714C0B81E5}"/>
              </a:ext>
            </a:extLst>
          </p:cNvPr>
          <p:cNvSpPr txBox="1"/>
          <p:nvPr/>
        </p:nvSpPr>
        <p:spPr>
          <a:xfrm>
            <a:off x="6389314" y="1977697"/>
            <a:ext cx="2184471" cy="26930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sz="1800" b="1" spc="38" dirty="0">
                <a:solidFill>
                  <a:schemeClr val="bg1"/>
                </a:solidFill>
                <a:latin typeface="Poppins Medium"/>
              </a:rPr>
              <a:t>Link</a:t>
            </a:r>
          </a:p>
        </p:txBody>
      </p:sp>
      <p:sp>
        <p:nvSpPr>
          <p:cNvPr id="47" name="TextBox 11">
            <a:extLst>
              <a:ext uri="{FF2B5EF4-FFF2-40B4-BE49-F238E27FC236}">
                <a16:creationId xmlns:a16="http://schemas.microsoft.com/office/drawing/2014/main" id="{582464BF-93AE-78C0-40AD-E172577838C5}"/>
              </a:ext>
            </a:extLst>
          </p:cNvPr>
          <p:cNvSpPr txBox="1"/>
          <p:nvPr/>
        </p:nvSpPr>
        <p:spPr>
          <a:xfrm>
            <a:off x="6219758" y="2708404"/>
            <a:ext cx="2396463" cy="4757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750"/>
              </a:lnSpc>
            </a:pPr>
            <a:r>
              <a:rPr lang="en-US" sz="2000" spc="31" dirty="0" err="1">
                <a:solidFill>
                  <a:srgbClr val="393E46"/>
                </a:solidFill>
                <a:latin typeface="Poppins Light"/>
              </a:rPr>
              <a:t>Github</a:t>
            </a:r>
            <a:r>
              <a:rPr lang="en-US" sz="2000" spc="31" dirty="0">
                <a:solidFill>
                  <a:srgbClr val="393E46"/>
                </a:solidFill>
                <a:latin typeface="Poppins Light"/>
              </a:rPr>
              <a:t>, </a:t>
            </a:r>
            <a:r>
              <a:rPr lang="en-US" sz="2000" spc="31" dirty="0" err="1">
                <a:solidFill>
                  <a:srgbClr val="393E46"/>
                </a:solidFill>
                <a:latin typeface="Poppins Light"/>
              </a:rPr>
              <a:t>Bigquery</a:t>
            </a:r>
            <a:r>
              <a:rPr lang="en-US" sz="2000" spc="31" dirty="0">
                <a:solidFill>
                  <a:srgbClr val="393E46"/>
                </a:solidFill>
                <a:latin typeface="Poppins Light"/>
              </a:rPr>
              <a:t> dan Looker Studio</a:t>
            </a:r>
          </a:p>
        </p:txBody>
      </p:sp>
      <p:sp>
        <p:nvSpPr>
          <p:cNvPr id="52" name="Freeform 5">
            <a:extLst>
              <a:ext uri="{FF2B5EF4-FFF2-40B4-BE49-F238E27FC236}">
                <a16:creationId xmlns:a16="http://schemas.microsoft.com/office/drawing/2014/main" id="{A4C782E4-CE63-B1F5-6C9D-90E030647B8A}"/>
              </a:ext>
            </a:extLst>
          </p:cNvPr>
          <p:cNvSpPr/>
          <p:nvPr/>
        </p:nvSpPr>
        <p:spPr>
          <a:xfrm>
            <a:off x="4954443" y="97589"/>
            <a:ext cx="4057486" cy="1056249"/>
          </a:xfrm>
          <a:custGeom>
            <a:avLst/>
            <a:gdLst/>
            <a:ahLst/>
            <a:cxnLst/>
            <a:rect l="l" t="t" r="r" b="b"/>
            <a:pathLst>
              <a:path w="5169942" h="1712543">
                <a:moveTo>
                  <a:pt x="0" y="0"/>
                </a:moveTo>
                <a:lnTo>
                  <a:pt x="5169942" y="0"/>
                </a:lnTo>
                <a:lnTo>
                  <a:pt x="5169942" y="1712543"/>
                </a:lnTo>
                <a:lnTo>
                  <a:pt x="0" y="171254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effectLst/>
        </p:spPr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AEEDC0EE-ECE5-F841-904B-A613DF86A611}"/>
              </a:ext>
            </a:extLst>
          </p:cNvPr>
          <p:cNvGrpSpPr/>
          <p:nvPr/>
        </p:nvGrpSpPr>
        <p:grpSpPr>
          <a:xfrm>
            <a:off x="5075381" y="-302900"/>
            <a:ext cx="3946447" cy="1595309"/>
            <a:chOff x="5065482" y="-339644"/>
            <a:chExt cx="3946447" cy="1595309"/>
          </a:xfrm>
        </p:grpSpPr>
        <p:pic>
          <p:nvPicPr>
            <p:cNvPr id="49" name="Google Shape;55;p13">
              <a:extLst>
                <a:ext uri="{FF2B5EF4-FFF2-40B4-BE49-F238E27FC236}">
                  <a16:creationId xmlns:a16="http://schemas.microsoft.com/office/drawing/2014/main" id="{1227E141-BE1C-E4BC-08DA-0CB771B2421A}"/>
                </a:ext>
              </a:extLst>
            </p:cNvPr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5065482" y="164668"/>
              <a:ext cx="1501541" cy="590187"/>
            </a:xfrm>
            <a:prstGeom prst="rect">
              <a:avLst/>
            </a:prstGeom>
            <a:noFill/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50" name="Google Shape;59;p13">
              <a:extLst>
                <a:ext uri="{FF2B5EF4-FFF2-40B4-BE49-F238E27FC236}">
                  <a16:creationId xmlns:a16="http://schemas.microsoft.com/office/drawing/2014/main" id="{BD23F107-9808-E3D7-00B7-76CC32945D55}"/>
                </a:ext>
              </a:extLst>
            </p:cNvPr>
            <p:cNvSpPr txBox="1"/>
            <p:nvPr/>
          </p:nvSpPr>
          <p:spPr>
            <a:xfrm>
              <a:off x="6535266" y="164668"/>
              <a:ext cx="4578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 dirty="0">
                  <a:solidFill>
                    <a:schemeClr val="bg1"/>
                  </a:solidFill>
                  <a:latin typeface="Rubik SemiBold"/>
                  <a:ea typeface="Rubik SemiBold"/>
                  <a:cs typeface="Rubik SemiBold"/>
                  <a:sym typeface="Rubik SemiBold"/>
                </a:rPr>
                <a:t>X</a:t>
              </a:r>
              <a:endParaRPr sz="3000" dirty="0">
                <a:solidFill>
                  <a:schemeClr val="bg1"/>
                </a:solidFill>
                <a:latin typeface="Rubik SemiBold"/>
                <a:ea typeface="Rubik SemiBold"/>
                <a:cs typeface="Rubik SemiBold"/>
                <a:sym typeface="Rubik SemiBold"/>
              </a:endParaRPr>
            </a:p>
          </p:txBody>
        </p:sp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30AA11FE-137A-2218-D671-F66B5A99E2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798243" y="-339644"/>
              <a:ext cx="2213686" cy="1595309"/>
            </a:xfrm>
            <a:prstGeom prst="rect">
              <a:avLst/>
            </a:prstGeom>
            <a:ln>
              <a:noFill/>
            </a:ln>
            <a:effectLst/>
          </p:spPr>
        </p:pic>
      </p:grpSp>
      <p:sp>
        <p:nvSpPr>
          <p:cNvPr id="54" name="Freeform 27">
            <a:extLst>
              <a:ext uri="{FF2B5EF4-FFF2-40B4-BE49-F238E27FC236}">
                <a16:creationId xmlns:a16="http://schemas.microsoft.com/office/drawing/2014/main" id="{CBC53802-1386-3C03-E98E-4AA753C90CE4}"/>
              </a:ext>
            </a:extLst>
          </p:cNvPr>
          <p:cNvSpPr/>
          <p:nvPr/>
        </p:nvSpPr>
        <p:spPr>
          <a:xfrm>
            <a:off x="-1584270" y="3774944"/>
            <a:ext cx="4099370" cy="4114800"/>
          </a:xfrm>
          <a:custGeom>
            <a:avLst/>
            <a:gdLst/>
            <a:ahLst/>
            <a:cxnLst/>
            <a:rect l="l" t="t" r="r" b="b"/>
            <a:pathLst>
              <a:path w="8198739" h="8229600">
                <a:moveTo>
                  <a:pt x="0" y="0"/>
                </a:moveTo>
                <a:lnTo>
                  <a:pt x="8198739" y="0"/>
                </a:lnTo>
                <a:lnTo>
                  <a:pt x="819873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5" name="Freeform 28">
            <a:extLst>
              <a:ext uri="{FF2B5EF4-FFF2-40B4-BE49-F238E27FC236}">
                <a16:creationId xmlns:a16="http://schemas.microsoft.com/office/drawing/2014/main" id="{D8A8701F-EA0B-C65E-522C-CE286E520F85}"/>
              </a:ext>
            </a:extLst>
          </p:cNvPr>
          <p:cNvSpPr/>
          <p:nvPr/>
        </p:nvSpPr>
        <p:spPr>
          <a:xfrm>
            <a:off x="6938827" y="3809517"/>
            <a:ext cx="4099370" cy="4114800"/>
          </a:xfrm>
          <a:custGeom>
            <a:avLst/>
            <a:gdLst/>
            <a:ahLst/>
            <a:cxnLst/>
            <a:rect l="l" t="t" r="r" b="b"/>
            <a:pathLst>
              <a:path w="8198739" h="8229600">
                <a:moveTo>
                  <a:pt x="0" y="0"/>
                </a:moveTo>
                <a:lnTo>
                  <a:pt x="8198739" y="0"/>
                </a:lnTo>
                <a:lnTo>
                  <a:pt x="819873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13272837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57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8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59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0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1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2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3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000"/>
                            </p:stCondLst>
                            <p:childTnLst>
                              <p:par>
                                <p:cTn id="65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 tmFilter="0, 0; .2, .5; .8, .5; 1, 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7" dur="250" autoRev="1" fill="hold"/>
                                        <p:tgtEl>
                                          <p:spTgt spid="4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8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 tmFilter="0, 0; .2, .5; .8, .5; 1, 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0" dur="250" autoRev="1" fill="hold"/>
                                        <p:tgtEl>
                                          <p:spTgt spid="4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1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 tmFilter="0, 0; .2, .5; .8, .5; 1, 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3" dur="250" autoRev="1" fill="hold"/>
                                        <p:tgtEl>
                                          <p:spTgt spid="4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5" grpId="0"/>
      <p:bldP spid="9" grpId="0"/>
      <p:bldP spid="21" grpId="0"/>
      <p:bldP spid="45" grpId="0"/>
      <p:bldP spid="46" grpId="0"/>
      <p:bldP spid="4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127;p20">
            <a:extLst>
              <a:ext uri="{FF2B5EF4-FFF2-40B4-BE49-F238E27FC236}">
                <a16:creationId xmlns:a16="http://schemas.microsoft.com/office/drawing/2014/main" id="{C4B7CB86-04EA-9A43-5749-DA65A246292D}"/>
              </a:ext>
            </a:extLst>
          </p:cNvPr>
          <p:cNvPicPr preferRelativeResize="0"/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-1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8"/>
          <p:cNvPicPr preferRelativeResize="0"/>
          <p:nvPr/>
        </p:nvPicPr>
        <p:blipFill>
          <a:blip r:embed="rId4">
            <a:alphaModFix amt="5000"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8"/>
          <p:cNvSpPr txBox="1"/>
          <p:nvPr/>
        </p:nvSpPr>
        <p:spPr>
          <a:xfrm>
            <a:off x="-2408090" y="1462536"/>
            <a:ext cx="8463000" cy="677078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6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 dirty="0">
                <a:latin typeface="Rubik"/>
                <a:ea typeface="Rubik"/>
                <a:cs typeface="Rubik"/>
                <a:sym typeface="Rubik"/>
              </a:rPr>
              <a:t>Link Github</a:t>
            </a:r>
            <a:endParaRPr sz="3200" b="1" dirty="0"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14" name="Google Shape;114;p18"/>
          <p:cNvSpPr txBox="1"/>
          <p:nvPr/>
        </p:nvSpPr>
        <p:spPr>
          <a:xfrm>
            <a:off x="4660999" y="1362571"/>
            <a:ext cx="4187723" cy="1046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Rubik"/>
                <a:ea typeface="Rubik"/>
                <a:cs typeface="Rubik"/>
                <a:sym typeface="Rubik"/>
                <a:hlinkClick r:id="rId5"/>
              </a:rPr>
              <a:t>https://github.com/yusdiansya/Bank_Muamalat_Business_Intelligent_Analyst_Project_Internship_Program/tree/main</a:t>
            </a:r>
            <a:endParaRPr lang="en-US" dirty="0">
              <a:latin typeface="Rubik"/>
              <a:ea typeface="Rubik"/>
              <a:cs typeface="Rubik"/>
              <a:sym typeface="Rubik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i="1" dirty="0">
              <a:latin typeface="Rubik"/>
              <a:ea typeface="Rubik"/>
              <a:cs typeface="Rubik"/>
              <a:sym typeface="Rubik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B194296-1D05-5F99-5326-5F69220F3EBB}"/>
              </a:ext>
            </a:extLst>
          </p:cNvPr>
          <p:cNvGrpSpPr/>
          <p:nvPr/>
        </p:nvGrpSpPr>
        <p:grpSpPr>
          <a:xfrm>
            <a:off x="5845360" y="-192544"/>
            <a:ext cx="3200918" cy="1225740"/>
            <a:chOff x="5943082" y="-87842"/>
            <a:chExt cx="3200918" cy="1225740"/>
          </a:xfrm>
        </p:grpSpPr>
        <p:pic>
          <p:nvPicPr>
            <p:cNvPr id="3" name="Google Shape;97;p16">
              <a:extLst>
                <a:ext uri="{FF2B5EF4-FFF2-40B4-BE49-F238E27FC236}">
                  <a16:creationId xmlns:a16="http://schemas.microsoft.com/office/drawing/2014/main" id="{02DA88B8-16A8-889D-310F-0C6DF967BCC4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</a:blip>
            <a:srcRect t="5658" b="5649"/>
            <a:stretch/>
          </p:blipFill>
          <p:spPr>
            <a:xfrm>
              <a:off x="5943082" y="254378"/>
              <a:ext cx="1399902" cy="5413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" name="Google Shape;59;p13">
              <a:extLst>
                <a:ext uri="{FF2B5EF4-FFF2-40B4-BE49-F238E27FC236}">
                  <a16:creationId xmlns:a16="http://schemas.microsoft.com/office/drawing/2014/main" id="{8BA9F22D-07E9-298A-9C7B-474E05490298}"/>
                </a:ext>
              </a:extLst>
            </p:cNvPr>
            <p:cNvSpPr txBox="1"/>
            <p:nvPr/>
          </p:nvSpPr>
          <p:spPr>
            <a:xfrm>
              <a:off x="7263766" y="334043"/>
              <a:ext cx="348613" cy="4616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>
                  <a:solidFill>
                    <a:srgbClr val="616161"/>
                  </a:solidFill>
                  <a:latin typeface="Rubik SemiBold"/>
                  <a:ea typeface="Rubik SemiBold"/>
                  <a:cs typeface="Rubik SemiBold"/>
                  <a:sym typeface="Rubik SemiBold"/>
                </a:rPr>
                <a:t>X</a:t>
              </a:r>
              <a:endParaRPr sz="1800" dirty="0">
                <a:solidFill>
                  <a:srgbClr val="616161"/>
                </a:solidFill>
                <a:latin typeface="Rubik SemiBold"/>
                <a:ea typeface="Rubik SemiBold"/>
                <a:cs typeface="Rubik SemiBold"/>
                <a:sym typeface="Rubik SemiBold"/>
              </a:endParaRP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83F5DF4-CC27-1265-25DE-FFF3AAD4C80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443136" y="-87842"/>
              <a:ext cx="1700864" cy="1225740"/>
            </a:xfrm>
            <a:prstGeom prst="rect">
              <a:avLst/>
            </a:prstGeom>
            <a:ln>
              <a:noFill/>
            </a:ln>
            <a:effectLst/>
          </p:spPr>
        </p:pic>
      </p:grpSp>
      <p:sp>
        <p:nvSpPr>
          <p:cNvPr id="6" name="Google Shape;112;p18">
            <a:extLst>
              <a:ext uri="{FF2B5EF4-FFF2-40B4-BE49-F238E27FC236}">
                <a16:creationId xmlns:a16="http://schemas.microsoft.com/office/drawing/2014/main" id="{FBBBAA49-B98E-6606-42CC-88A8F5F561FC}"/>
              </a:ext>
            </a:extLst>
          </p:cNvPr>
          <p:cNvSpPr txBox="1"/>
          <p:nvPr/>
        </p:nvSpPr>
        <p:spPr>
          <a:xfrm>
            <a:off x="-2172427" y="2273701"/>
            <a:ext cx="8463000" cy="677078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6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 dirty="0">
                <a:latin typeface="Rubik"/>
                <a:ea typeface="Rubik"/>
                <a:cs typeface="Rubik"/>
                <a:sym typeface="Rubik"/>
              </a:rPr>
              <a:t>Link Bigquery</a:t>
            </a:r>
            <a:endParaRPr sz="3200" b="1" dirty="0"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2969A3-A169-EE7E-4DB6-4D5D51D29564}"/>
              </a:ext>
            </a:extLst>
          </p:cNvPr>
          <p:cNvSpPr txBox="1"/>
          <p:nvPr/>
        </p:nvSpPr>
        <p:spPr>
          <a:xfrm>
            <a:off x="4660999" y="2262901"/>
            <a:ext cx="4116839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8"/>
              </a:rPr>
              <a:t>https://console.cloud.google.com/bigquery?sq=248229961470:a30855115739451486ded1505125330b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018082-96F0-4ECC-5FC0-B64ED77DEAB1}"/>
              </a:ext>
            </a:extLst>
          </p:cNvPr>
          <p:cNvSpPr txBox="1"/>
          <p:nvPr/>
        </p:nvSpPr>
        <p:spPr>
          <a:xfrm>
            <a:off x="4660999" y="3194109"/>
            <a:ext cx="411683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hlinkClick r:id="rId9"/>
              </a:rPr>
              <a:t>https://lookerstudio.google.com/reporting/708c1b69-c0e6-4904-9513-82c946c14415</a:t>
            </a:r>
            <a:endParaRPr lang="en-US" sz="1100" b="1" dirty="0"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1" name="Google Shape;112;p18">
            <a:extLst>
              <a:ext uri="{FF2B5EF4-FFF2-40B4-BE49-F238E27FC236}">
                <a16:creationId xmlns:a16="http://schemas.microsoft.com/office/drawing/2014/main" id="{7A246A0B-B8D8-F36F-8F5B-8066F2CDAD55}"/>
              </a:ext>
            </a:extLst>
          </p:cNvPr>
          <p:cNvSpPr txBox="1"/>
          <p:nvPr/>
        </p:nvSpPr>
        <p:spPr>
          <a:xfrm>
            <a:off x="-1705139" y="3121810"/>
            <a:ext cx="8463000" cy="677078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6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 dirty="0">
                <a:latin typeface="Rubik"/>
                <a:ea typeface="Rubik"/>
                <a:cs typeface="Rubik"/>
                <a:sym typeface="Rubik"/>
              </a:rPr>
              <a:t>Link LookerStudio</a:t>
            </a:r>
            <a:endParaRPr sz="3200" b="1" dirty="0"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127;p20">
            <a:extLst>
              <a:ext uri="{FF2B5EF4-FFF2-40B4-BE49-F238E27FC236}">
                <a16:creationId xmlns:a16="http://schemas.microsoft.com/office/drawing/2014/main" id="{C4B7CB86-04EA-9A43-5749-DA65A246292D}"/>
              </a:ext>
            </a:extLst>
          </p:cNvPr>
          <p:cNvPicPr preferRelativeResize="0"/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-1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8"/>
          <p:cNvPicPr preferRelativeResize="0"/>
          <p:nvPr/>
        </p:nvPicPr>
        <p:blipFill>
          <a:blip r:embed="rId4">
            <a:alphaModFix amt="5000"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8"/>
          <p:cNvSpPr txBox="1"/>
          <p:nvPr/>
        </p:nvSpPr>
        <p:spPr>
          <a:xfrm>
            <a:off x="340499" y="1433961"/>
            <a:ext cx="8463000" cy="923299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6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 dirty="0">
                <a:latin typeface="Rubik"/>
                <a:ea typeface="Rubik"/>
                <a:cs typeface="Rubik"/>
                <a:sym typeface="Rubik"/>
              </a:rPr>
              <a:t>Link Presentasi</a:t>
            </a:r>
            <a:endParaRPr sz="4800" b="1" dirty="0">
              <a:latin typeface="Rubik"/>
              <a:ea typeface="Rubik"/>
              <a:cs typeface="Rubik"/>
              <a:sym typeface="Rubik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B194296-1D05-5F99-5326-5F69220F3EBB}"/>
              </a:ext>
            </a:extLst>
          </p:cNvPr>
          <p:cNvGrpSpPr/>
          <p:nvPr/>
        </p:nvGrpSpPr>
        <p:grpSpPr>
          <a:xfrm>
            <a:off x="5845360" y="-192544"/>
            <a:ext cx="3200918" cy="1225740"/>
            <a:chOff x="5943082" y="-87842"/>
            <a:chExt cx="3200918" cy="1225740"/>
          </a:xfrm>
        </p:grpSpPr>
        <p:pic>
          <p:nvPicPr>
            <p:cNvPr id="3" name="Google Shape;97;p16">
              <a:extLst>
                <a:ext uri="{FF2B5EF4-FFF2-40B4-BE49-F238E27FC236}">
                  <a16:creationId xmlns:a16="http://schemas.microsoft.com/office/drawing/2014/main" id="{02DA88B8-16A8-889D-310F-0C6DF967BCC4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 t="5658" b="5649"/>
            <a:stretch/>
          </p:blipFill>
          <p:spPr>
            <a:xfrm>
              <a:off x="5943082" y="254378"/>
              <a:ext cx="1399902" cy="5413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" name="Google Shape;59;p13">
              <a:extLst>
                <a:ext uri="{FF2B5EF4-FFF2-40B4-BE49-F238E27FC236}">
                  <a16:creationId xmlns:a16="http://schemas.microsoft.com/office/drawing/2014/main" id="{8BA9F22D-07E9-298A-9C7B-474E05490298}"/>
                </a:ext>
              </a:extLst>
            </p:cNvPr>
            <p:cNvSpPr txBox="1"/>
            <p:nvPr/>
          </p:nvSpPr>
          <p:spPr>
            <a:xfrm>
              <a:off x="7263766" y="334043"/>
              <a:ext cx="348613" cy="4616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>
                  <a:solidFill>
                    <a:srgbClr val="616161"/>
                  </a:solidFill>
                  <a:latin typeface="Rubik SemiBold"/>
                  <a:ea typeface="Rubik SemiBold"/>
                  <a:cs typeface="Rubik SemiBold"/>
                  <a:sym typeface="Rubik SemiBold"/>
                </a:rPr>
                <a:t>X</a:t>
              </a:r>
              <a:endParaRPr sz="1800" dirty="0">
                <a:solidFill>
                  <a:srgbClr val="616161"/>
                </a:solidFill>
                <a:latin typeface="Rubik SemiBold"/>
                <a:ea typeface="Rubik SemiBold"/>
                <a:cs typeface="Rubik SemiBold"/>
                <a:sym typeface="Rubik SemiBold"/>
              </a:endParaRP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83F5DF4-CC27-1265-25DE-FFF3AAD4C80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443136" y="-87842"/>
              <a:ext cx="1700864" cy="1225740"/>
            </a:xfrm>
            <a:prstGeom prst="rect">
              <a:avLst/>
            </a:prstGeom>
            <a:ln>
              <a:noFill/>
            </a:ln>
            <a:effectLst/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D4817E40-39BE-48C8-CC69-F0A81F96856F}"/>
              </a:ext>
            </a:extLst>
          </p:cNvPr>
          <p:cNvSpPr txBox="1"/>
          <p:nvPr/>
        </p:nvSpPr>
        <p:spPr>
          <a:xfrm>
            <a:off x="-333475" y="2357260"/>
            <a:ext cx="1025929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019BA6"/>
                </a:solidFill>
              </a:rPr>
              <a:t>https://drive.google.com/file/d/1PUR-0YyxApsiv3MHjbPBUqaxYvOMJBXk/view?usp=sharing</a:t>
            </a:r>
          </a:p>
        </p:txBody>
      </p:sp>
    </p:spTree>
    <p:extLst>
      <p:ext uri="{BB962C8B-B14F-4D97-AF65-F5344CB8AC3E}">
        <p14:creationId xmlns:p14="http://schemas.microsoft.com/office/powerpoint/2010/main" val="30327286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5"/>
          <p:cNvPicPr preferRelativeResize="0"/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0" y="-32498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54;p13">
            <a:extLst>
              <a:ext uri="{FF2B5EF4-FFF2-40B4-BE49-F238E27FC236}">
                <a16:creationId xmlns:a16="http://schemas.microsoft.com/office/drawing/2014/main" id="{4CC14175-287A-146D-BC23-BDC2FCE944E4}"/>
              </a:ext>
            </a:extLst>
          </p:cNvPr>
          <p:cNvPicPr preferRelativeResize="0"/>
          <p:nvPr/>
        </p:nvPicPr>
        <p:blipFill rotWithShape="1">
          <a:blip r:embed="rId4">
            <a:alphaModFix amt="10000"/>
          </a:blip>
          <a:srcRect l="-50922" t="-209" r="50922" b="209"/>
          <a:stretch/>
        </p:blipFill>
        <p:spPr>
          <a:xfrm>
            <a:off x="-4633479" y="-50703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5"/>
          <p:cNvPicPr preferRelativeResize="0"/>
          <p:nvPr/>
        </p:nvPicPr>
        <p:blipFill rotWithShape="1">
          <a:blip r:embed="rId5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5"/>
          <p:cNvSpPr/>
          <p:nvPr/>
        </p:nvSpPr>
        <p:spPr>
          <a:xfrm>
            <a:off x="0" y="-18401"/>
            <a:ext cx="4472783" cy="5143500"/>
          </a:xfrm>
          <a:prstGeom prst="rect">
            <a:avLst/>
          </a:prstGeom>
          <a:solidFill>
            <a:srgbClr val="1796A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796AF"/>
              </a:solidFill>
            </a:endParaRPr>
          </a:p>
        </p:txBody>
      </p:sp>
      <p:sp>
        <p:nvSpPr>
          <p:cNvPr id="79" name="Google Shape;79;p15"/>
          <p:cNvSpPr txBox="1"/>
          <p:nvPr/>
        </p:nvSpPr>
        <p:spPr>
          <a:xfrm>
            <a:off x="203338" y="1878952"/>
            <a:ext cx="3504600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bg1"/>
                </a:solidFill>
                <a:latin typeface="Rubik SemiBold"/>
                <a:ea typeface="Rubik SemiBold"/>
                <a:cs typeface="Rubik SemiBold"/>
                <a:sym typeface="Rubik SemiBold"/>
              </a:rPr>
              <a:t>About Me</a:t>
            </a:r>
            <a:endParaRPr sz="1600" b="1" dirty="0">
              <a:solidFill>
                <a:schemeClr val="bg1"/>
              </a:solidFill>
              <a:latin typeface="Rubik SemiBold"/>
              <a:ea typeface="Rubik SemiBold"/>
              <a:cs typeface="Rubik SemiBold"/>
              <a:sym typeface="Rubik SemiBold"/>
            </a:endParaRPr>
          </a:p>
        </p:txBody>
      </p:sp>
      <p:sp>
        <p:nvSpPr>
          <p:cNvPr id="80" name="Google Shape;80;p15"/>
          <p:cNvSpPr txBox="1"/>
          <p:nvPr/>
        </p:nvSpPr>
        <p:spPr>
          <a:xfrm>
            <a:off x="4734262" y="334042"/>
            <a:ext cx="35046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latin typeface="Rubik SemiBold"/>
                <a:ea typeface="Rubik SemiBold"/>
                <a:cs typeface="Rubik SemiBold"/>
                <a:sym typeface="Rubik SemiBold"/>
              </a:rPr>
              <a:t>Education</a:t>
            </a:r>
            <a:endParaRPr sz="2000" b="1" dirty="0">
              <a:latin typeface="Rubik SemiBold"/>
              <a:ea typeface="Rubik SemiBold"/>
              <a:cs typeface="Rubik SemiBold"/>
              <a:sym typeface="Rubik SemiBold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3238E5-CCF2-D0C8-357D-42B7A2328C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3338" y="205827"/>
            <a:ext cx="1685322" cy="1685322"/>
          </a:xfrm>
          <a:prstGeom prst="flowChartConnector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9" name="Google Shape;79;p15">
            <a:extLst>
              <a:ext uri="{FF2B5EF4-FFF2-40B4-BE49-F238E27FC236}">
                <a16:creationId xmlns:a16="http://schemas.microsoft.com/office/drawing/2014/main" id="{49DB1655-0DEB-EE40-4ADD-4D10D4FB0211}"/>
              </a:ext>
            </a:extLst>
          </p:cNvPr>
          <p:cNvSpPr txBox="1"/>
          <p:nvPr/>
        </p:nvSpPr>
        <p:spPr>
          <a:xfrm>
            <a:off x="1642344" y="729897"/>
            <a:ext cx="2690375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bg1"/>
                </a:solidFill>
                <a:latin typeface="Rubik SemiBold"/>
                <a:ea typeface="Rubik SemiBold"/>
                <a:cs typeface="Rubik SemiBold"/>
                <a:sym typeface="Rubik SemiBold"/>
              </a:rPr>
              <a:t>Yusdiansya Putra</a:t>
            </a:r>
            <a:endParaRPr sz="1800" b="1" dirty="0">
              <a:solidFill>
                <a:schemeClr val="bg1"/>
              </a:solidFill>
              <a:latin typeface="Rubik SemiBold"/>
              <a:ea typeface="Rubik SemiBold"/>
              <a:cs typeface="Rubik SemiBold"/>
              <a:sym typeface="Rubik SemiBold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7F29D90-F32D-0C61-CF07-9FB87E0828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95489" y="824608"/>
            <a:ext cx="673764" cy="673764"/>
          </a:xfrm>
          <a:prstGeom prst="rect">
            <a:avLst/>
          </a:prstGeom>
        </p:spPr>
      </p:pic>
      <p:sp>
        <p:nvSpPr>
          <p:cNvPr id="12" name="Google Shape;80;p15">
            <a:extLst>
              <a:ext uri="{FF2B5EF4-FFF2-40B4-BE49-F238E27FC236}">
                <a16:creationId xmlns:a16="http://schemas.microsoft.com/office/drawing/2014/main" id="{516F129C-F405-D1CA-B676-1FCE455B0A88}"/>
              </a:ext>
            </a:extLst>
          </p:cNvPr>
          <p:cNvSpPr txBox="1"/>
          <p:nvPr/>
        </p:nvSpPr>
        <p:spPr>
          <a:xfrm>
            <a:off x="5428144" y="760969"/>
            <a:ext cx="35046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Rubik SemiBold"/>
                <a:ea typeface="Rubik SemiBold"/>
                <a:cs typeface="Rubik SemiBold"/>
                <a:sym typeface="Rubik SemiBold"/>
              </a:rPr>
              <a:t>Universitas Sriwijaya</a:t>
            </a:r>
            <a:endParaRPr b="1" dirty="0">
              <a:latin typeface="Rubik SemiBold"/>
              <a:ea typeface="Rubik SemiBold"/>
              <a:cs typeface="Rubik SemiBold"/>
              <a:sym typeface="Rubik SemiBold"/>
            </a:endParaRPr>
          </a:p>
        </p:txBody>
      </p:sp>
      <p:sp>
        <p:nvSpPr>
          <p:cNvPr id="13" name="Google Shape;80;p15">
            <a:extLst>
              <a:ext uri="{FF2B5EF4-FFF2-40B4-BE49-F238E27FC236}">
                <a16:creationId xmlns:a16="http://schemas.microsoft.com/office/drawing/2014/main" id="{FA74598E-3030-6999-D163-691D23FE39D7}"/>
              </a:ext>
            </a:extLst>
          </p:cNvPr>
          <p:cNvSpPr txBox="1"/>
          <p:nvPr/>
        </p:nvSpPr>
        <p:spPr>
          <a:xfrm>
            <a:off x="5428144" y="982266"/>
            <a:ext cx="3504600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Rubik SemiBold"/>
                <a:ea typeface="Rubik SemiBold"/>
                <a:cs typeface="Rubik SemiBold"/>
                <a:sym typeface="Rubik SemiBold"/>
              </a:rPr>
              <a:t>Bachelor of Computer Systems</a:t>
            </a:r>
            <a:endParaRPr sz="1200" dirty="0">
              <a:latin typeface="Rubik SemiBold"/>
              <a:ea typeface="Rubik SemiBold"/>
              <a:cs typeface="Rubik SemiBold"/>
              <a:sym typeface="Rubik SemiBold"/>
            </a:endParaRPr>
          </a:p>
        </p:txBody>
      </p:sp>
      <p:sp>
        <p:nvSpPr>
          <p:cNvPr id="14" name="Google Shape;80;p15">
            <a:extLst>
              <a:ext uri="{FF2B5EF4-FFF2-40B4-BE49-F238E27FC236}">
                <a16:creationId xmlns:a16="http://schemas.microsoft.com/office/drawing/2014/main" id="{7AE16801-F3F5-C0F9-DE83-9F619CE4F003}"/>
              </a:ext>
            </a:extLst>
          </p:cNvPr>
          <p:cNvSpPr txBox="1"/>
          <p:nvPr/>
        </p:nvSpPr>
        <p:spPr>
          <a:xfrm>
            <a:off x="203338" y="2184399"/>
            <a:ext cx="3690692" cy="1477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bg1"/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Fresh graduate majoring in Computer Science from </a:t>
            </a:r>
            <a:r>
              <a:rPr lang="en-US" sz="1200" dirty="0" err="1">
                <a:solidFill>
                  <a:schemeClr val="bg1"/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Sriwijaya</a:t>
            </a:r>
            <a:r>
              <a:rPr lang="en-US" sz="1200" dirty="0">
                <a:solidFill>
                  <a:schemeClr val="bg1"/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 University with a strong motivation for self-improvement and focus on personal development. I have a keen interest in both data and administration and am currently seeking significant opportunities to build experience and expertise</a:t>
            </a:r>
            <a:endParaRPr lang="en-US" sz="1200" dirty="0">
              <a:solidFill>
                <a:schemeClr val="bg1"/>
              </a:solidFill>
              <a:latin typeface="Myanmar Text" panose="020B0502040204020203" pitchFamily="34" charset="0"/>
              <a:ea typeface="Microsoft JhengHei Light" panose="020B0304030504040204" pitchFamily="34" charset="-120"/>
              <a:cs typeface="Myanmar Text" panose="020B0502040204020203" pitchFamily="34" charset="0"/>
              <a:sym typeface="Rubik"/>
            </a:endParaRPr>
          </a:p>
        </p:txBody>
      </p:sp>
      <p:sp>
        <p:nvSpPr>
          <p:cNvPr id="15" name="Google Shape;80;p15">
            <a:extLst>
              <a:ext uri="{FF2B5EF4-FFF2-40B4-BE49-F238E27FC236}">
                <a16:creationId xmlns:a16="http://schemas.microsoft.com/office/drawing/2014/main" id="{4A37E67C-15F1-252F-D56E-5A10D7BBADB9}"/>
              </a:ext>
            </a:extLst>
          </p:cNvPr>
          <p:cNvSpPr txBox="1"/>
          <p:nvPr/>
        </p:nvSpPr>
        <p:spPr>
          <a:xfrm>
            <a:off x="5436062" y="1933059"/>
            <a:ext cx="3504600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Rubik SemiBold"/>
                <a:ea typeface="Rubik SemiBold"/>
                <a:cs typeface="Rubik SemiBold"/>
                <a:sym typeface="Rubik SemiBold"/>
              </a:rPr>
              <a:t>2021 - 2022</a:t>
            </a:r>
            <a:endParaRPr sz="1200" dirty="0">
              <a:latin typeface="Rubik SemiBold"/>
              <a:ea typeface="Rubik SemiBold"/>
              <a:cs typeface="Rubik SemiBold"/>
              <a:sym typeface="Rubik SemiBold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04DB1AB-0ED8-4973-B7D9-60361452AB7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42000" y1="57500" x2="42000" y2="64000"/>
                        <a14:foregroundMark x1="29500" y1="20500" x2="28500" y2="25500"/>
                        <a14:foregroundMark x1="33500" y1="33000" x2="28500" y2="350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70133" y="1507192"/>
            <a:ext cx="743521" cy="743521"/>
          </a:xfrm>
          <a:prstGeom prst="rect">
            <a:avLst/>
          </a:prstGeom>
        </p:spPr>
      </p:pic>
      <p:sp>
        <p:nvSpPr>
          <p:cNvPr id="18" name="Google Shape;80;p15">
            <a:extLst>
              <a:ext uri="{FF2B5EF4-FFF2-40B4-BE49-F238E27FC236}">
                <a16:creationId xmlns:a16="http://schemas.microsoft.com/office/drawing/2014/main" id="{E9367689-C045-845C-E110-F91AA0F053D2}"/>
              </a:ext>
            </a:extLst>
          </p:cNvPr>
          <p:cNvSpPr txBox="1"/>
          <p:nvPr/>
        </p:nvSpPr>
        <p:spPr>
          <a:xfrm>
            <a:off x="5436062" y="1514699"/>
            <a:ext cx="35046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Rubik SemiBold"/>
                <a:ea typeface="Rubik SemiBold"/>
                <a:cs typeface="Rubik SemiBold"/>
                <a:sym typeface="Rubik SemiBold"/>
              </a:rPr>
              <a:t>Intelligent System Research Group</a:t>
            </a:r>
            <a:endParaRPr b="1" dirty="0">
              <a:latin typeface="Rubik SemiBold"/>
              <a:ea typeface="Rubik SemiBold"/>
              <a:cs typeface="Rubik SemiBold"/>
              <a:sym typeface="Rubik SemiBold"/>
            </a:endParaRPr>
          </a:p>
        </p:txBody>
      </p:sp>
      <p:sp>
        <p:nvSpPr>
          <p:cNvPr id="19" name="Google Shape;80;p15">
            <a:extLst>
              <a:ext uri="{FF2B5EF4-FFF2-40B4-BE49-F238E27FC236}">
                <a16:creationId xmlns:a16="http://schemas.microsoft.com/office/drawing/2014/main" id="{FA3C260F-8816-65DA-7E3E-5420FE4BE23E}"/>
              </a:ext>
            </a:extLst>
          </p:cNvPr>
          <p:cNvSpPr txBox="1"/>
          <p:nvPr/>
        </p:nvSpPr>
        <p:spPr>
          <a:xfrm>
            <a:off x="5436062" y="1734605"/>
            <a:ext cx="3504600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Rubik SemiBold"/>
                <a:ea typeface="Rubik SemiBold"/>
                <a:cs typeface="Rubik SemiBold"/>
                <a:sym typeface="Rubik SemiBold"/>
              </a:rPr>
              <a:t>Organization Research Faculty</a:t>
            </a:r>
            <a:endParaRPr sz="1200" dirty="0">
              <a:latin typeface="Rubik SemiBold"/>
              <a:ea typeface="Rubik SemiBold"/>
              <a:cs typeface="Rubik SemiBold"/>
              <a:sym typeface="Rubik SemiBold"/>
            </a:endParaRPr>
          </a:p>
        </p:txBody>
      </p:sp>
      <p:sp>
        <p:nvSpPr>
          <p:cNvPr id="20" name="Google Shape;80;p15">
            <a:extLst>
              <a:ext uri="{FF2B5EF4-FFF2-40B4-BE49-F238E27FC236}">
                <a16:creationId xmlns:a16="http://schemas.microsoft.com/office/drawing/2014/main" id="{EB89F924-8CD1-FAAA-EA32-10C0F160BBCA}"/>
              </a:ext>
            </a:extLst>
          </p:cNvPr>
          <p:cNvSpPr txBox="1"/>
          <p:nvPr/>
        </p:nvSpPr>
        <p:spPr>
          <a:xfrm>
            <a:off x="5436062" y="1191532"/>
            <a:ext cx="3504600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Rubik SemiBold"/>
                <a:ea typeface="Rubik SemiBold"/>
                <a:cs typeface="Rubik SemiBold"/>
                <a:sym typeface="Rubik SemiBold"/>
              </a:rPr>
              <a:t>2018 - 2022</a:t>
            </a:r>
            <a:endParaRPr sz="1200" dirty="0">
              <a:latin typeface="Rubik SemiBold"/>
              <a:ea typeface="Rubik SemiBold"/>
              <a:cs typeface="Rubik SemiBold"/>
              <a:sym typeface="Rubik SemiBold"/>
            </a:endParaRPr>
          </a:p>
        </p:txBody>
      </p:sp>
      <p:sp>
        <p:nvSpPr>
          <p:cNvPr id="21" name="Google Shape;80;p15">
            <a:extLst>
              <a:ext uri="{FF2B5EF4-FFF2-40B4-BE49-F238E27FC236}">
                <a16:creationId xmlns:a16="http://schemas.microsoft.com/office/drawing/2014/main" id="{80732563-7C54-5A4D-363D-491CB2840500}"/>
              </a:ext>
            </a:extLst>
          </p:cNvPr>
          <p:cNvSpPr txBox="1"/>
          <p:nvPr/>
        </p:nvSpPr>
        <p:spPr>
          <a:xfrm>
            <a:off x="4795489" y="2301302"/>
            <a:ext cx="35046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latin typeface="Rubik SemiBold"/>
                <a:ea typeface="Rubik SemiBold"/>
                <a:cs typeface="Rubik SemiBold"/>
                <a:sym typeface="Rubik SemiBold"/>
              </a:rPr>
              <a:t>Experiences</a:t>
            </a:r>
            <a:endParaRPr sz="2000" b="1" dirty="0">
              <a:latin typeface="Rubik SemiBold"/>
              <a:ea typeface="Rubik SemiBold"/>
              <a:cs typeface="Rubik SemiBold"/>
              <a:sym typeface="Rubik SemiBold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77BCC656-737B-5EEF-9912-CFF7DC22C2B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28489" y="2722181"/>
            <a:ext cx="648650" cy="648650"/>
          </a:xfrm>
          <a:prstGeom prst="rect">
            <a:avLst/>
          </a:prstGeom>
        </p:spPr>
      </p:pic>
      <p:sp>
        <p:nvSpPr>
          <p:cNvPr id="25" name="Google Shape;80;p15">
            <a:extLst>
              <a:ext uri="{FF2B5EF4-FFF2-40B4-BE49-F238E27FC236}">
                <a16:creationId xmlns:a16="http://schemas.microsoft.com/office/drawing/2014/main" id="{D939821B-FF88-CEA3-7280-1CFBA0E17F08}"/>
              </a:ext>
            </a:extLst>
          </p:cNvPr>
          <p:cNvSpPr txBox="1"/>
          <p:nvPr/>
        </p:nvSpPr>
        <p:spPr>
          <a:xfrm>
            <a:off x="5477139" y="3062811"/>
            <a:ext cx="3504600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Rubik SemiBold"/>
                <a:ea typeface="Rubik SemiBold"/>
                <a:cs typeface="Rubik SemiBold"/>
                <a:sym typeface="Rubik SemiBold"/>
              </a:rPr>
              <a:t>Dec 2020 – Jan 2021 </a:t>
            </a:r>
            <a:endParaRPr sz="1200" dirty="0">
              <a:latin typeface="Rubik SemiBold"/>
              <a:ea typeface="Rubik SemiBold"/>
              <a:cs typeface="Rubik SemiBold"/>
              <a:sym typeface="Rubik SemiBold"/>
            </a:endParaRPr>
          </a:p>
        </p:txBody>
      </p:sp>
      <p:sp>
        <p:nvSpPr>
          <p:cNvPr id="26" name="Google Shape;80;p15">
            <a:extLst>
              <a:ext uri="{FF2B5EF4-FFF2-40B4-BE49-F238E27FC236}">
                <a16:creationId xmlns:a16="http://schemas.microsoft.com/office/drawing/2014/main" id="{98724BEC-F078-C57B-9D9B-2584AAABDDC3}"/>
              </a:ext>
            </a:extLst>
          </p:cNvPr>
          <p:cNvSpPr txBox="1"/>
          <p:nvPr/>
        </p:nvSpPr>
        <p:spPr>
          <a:xfrm>
            <a:off x="5477139" y="2644451"/>
            <a:ext cx="35046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Rubik SemiBold"/>
                <a:ea typeface="Rubik SemiBold"/>
                <a:cs typeface="Rubik SemiBold"/>
                <a:sym typeface="Rubik SemiBold"/>
              </a:rPr>
              <a:t>Kejaksaan Negeri Prabumulih</a:t>
            </a:r>
            <a:endParaRPr b="1" dirty="0">
              <a:latin typeface="Rubik SemiBold"/>
              <a:ea typeface="Rubik SemiBold"/>
              <a:cs typeface="Rubik SemiBold"/>
              <a:sym typeface="Rubik SemiBold"/>
            </a:endParaRPr>
          </a:p>
        </p:txBody>
      </p:sp>
      <p:sp>
        <p:nvSpPr>
          <p:cNvPr id="27" name="Google Shape;80;p15">
            <a:extLst>
              <a:ext uri="{FF2B5EF4-FFF2-40B4-BE49-F238E27FC236}">
                <a16:creationId xmlns:a16="http://schemas.microsoft.com/office/drawing/2014/main" id="{92454F32-5AD1-8D08-13EA-47BA4CF18101}"/>
              </a:ext>
            </a:extLst>
          </p:cNvPr>
          <p:cNvSpPr txBox="1"/>
          <p:nvPr/>
        </p:nvSpPr>
        <p:spPr>
          <a:xfrm>
            <a:off x="5477139" y="2864357"/>
            <a:ext cx="3504600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Rubik SemiBold"/>
                <a:ea typeface="Rubik SemiBold"/>
                <a:cs typeface="Rubik SemiBold"/>
                <a:sym typeface="Rubik SemiBold"/>
              </a:rPr>
              <a:t>Helpdesk Analyst - Internship</a:t>
            </a:r>
            <a:endParaRPr sz="1200" dirty="0">
              <a:latin typeface="Rubik SemiBold"/>
              <a:ea typeface="Rubik SemiBold"/>
              <a:cs typeface="Rubik SemiBold"/>
              <a:sym typeface="Rubik SemiBold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441AAB6B-75DB-3814-5E5F-CCF3E838A45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904814" y="3502148"/>
            <a:ext cx="523330" cy="523330"/>
          </a:xfrm>
          <a:prstGeom prst="rect">
            <a:avLst/>
          </a:prstGeom>
        </p:spPr>
      </p:pic>
      <p:sp>
        <p:nvSpPr>
          <p:cNvPr id="30" name="Google Shape;80;p15">
            <a:extLst>
              <a:ext uri="{FF2B5EF4-FFF2-40B4-BE49-F238E27FC236}">
                <a16:creationId xmlns:a16="http://schemas.microsoft.com/office/drawing/2014/main" id="{19DE1B3B-109F-856E-CEA2-621DE533DE7F}"/>
              </a:ext>
            </a:extLst>
          </p:cNvPr>
          <p:cNvSpPr txBox="1"/>
          <p:nvPr/>
        </p:nvSpPr>
        <p:spPr>
          <a:xfrm>
            <a:off x="5477139" y="3773794"/>
            <a:ext cx="3504600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Rubik SemiBold"/>
                <a:ea typeface="Rubik SemiBold"/>
                <a:cs typeface="Rubik SemiBold"/>
                <a:sym typeface="Rubik SemiBold"/>
              </a:rPr>
              <a:t>Oct 2022 – Jun 2023</a:t>
            </a:r>
            <a:endParaRPr sz="1200" dirty="0">
              <a:latin typeface="Rubik SemiBold"/>
              <a:ea typeface="Rubik SemiBold"/>
              <a:cs typeface="Rubik SemiBold"/>
              <a:sym typeface="Rubik SemiBold"/>
            </a:endParaRPr>
          </a:p>
        </p:txBody>
      </p:sp>
      <p:sp>
        <p:nvSpPr>
          <p:cNvPr id="31" name="Google Shape;80;p15">
            <a:extLst>
              <a:ext uri="{FF2B5EF4-FFF2-40B4-BE49-F238E27FC236}">
                <a16:creationId xmlns:a16="http://schemas.microsoft.com/office/drawing/2014/main" id="{B47A5169-0B3D-7CE9-EF21-DE660C9F5E32}"/>
              </a:ext>
            </a:extLst>
          </p:cNvPr>
          <p:cNvSpPr txBox="1"/>
          <p:nvPr/>
        </p:nvSpPr>
        <p:spPr>
          <a:xfrm>
            <a:off x="5477139" y="3355434"/>
            <a:ext cx="35046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Rubik SemiBold"/>
                <a:ea typeface="Rubik SemiBold"/>
                <a:cs typeface="Rubik SemiBold"/>
                <a:sym typeface="Rubik SemiBold"/>
              </a:rPr>
              <a:t>PT. Ramayana Lestari Sentosa, Tbk.</a:t>
            </a:r>
            <a:endParaRPr b="1" dirty="0">
              <a:latin typeface="Rubik SemiBold"/>
              <a:ea typeface="Rubik SemiBold"/>
              <a:cs typeface="Rubik SemiBold"/>
              <a:sym typeface="Rubik SemiBold"/>
            </a:endParaRPr>
          </a:p>
        </p:txBody>
      </p:sp>
      <p:sp>
        <p:nvSpPr>
          <p:cNvPr id="32" name="Google Shape;80;p15">
            <a:extLst>
              <a:ext uri="{FF2B5EF4-FFF2-40B4-BE49-F238E27FC236}">
                <a16:creationId xmlns:a16="http://schemas.microsoft.com/office/drawing/2014/main" id="{BC139052-3B33-3376-1EA8-F7B2B42F66EE}"/>
              </a:ext>
            </a:extLst>
          </p:cNvPr>
          <p:cNvSpPr txBox="1"/>
          <p:nvPr/>
        </p:nvSpPr>
        <p:spPr>
          <a:xfrm>
            <a:off x="5477139" y="3575340"/>
            <a:ext cx="3504600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Rubik SemiBold"/>
                <a:ea typeface="Rubik SemiBold"/>
                <a:cs typeface="Rubik SemiBold"/>
                <a:sym typeface="Rubik SemiBold"/>
              </a:rPr>
              <a:t>SPV Operational (SDP) - Contract</a:t>
            </a:r>
            <a:endParaRPr sz="1200" dirty="0">
              <a:latin typeface="Rubik SemiBold"/>
              <a:ea typeface="Rubik SemiBold"/>
              <a:cs typeface="Rubik SemiBold"/>
              <a:sym typeface="Rubik SemiBold"/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524C12B7-B62B-FFCF-3817-F30BFEB8BF1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828489" y="4117952"/>
            <a:ext cx="700184" cy="700184"/>
          </a:xfrm>
          <a:prstGeom prst="rect">
            <a:avLst/>
          </a:prstGeom>
        </p:spPr>
      </p:pic>
      <p:sp>
        <p:nvSpPr>
          <p:cNvPr id="35" name="Google Shape;80;p15">
            <a:extLst>
              <a:ext uri="{FF2B5EF4-FFF2-40B4-BE49-F238E27FC236}">
                <a16:creationId xmlns:a16="http://schemas.microsoft.com/office/drawing/2014/main" id="{A9AF1996-64D7-4953-3EDD-E1D4C643F9E0}"/>
              </a:ext>
            </a:extLst>
          </p:cNvPr>
          <p:cNvSpPr txBox="1"/>
          <p:nvPr/>
        </p:nvSpPr>
        <p:spPr>
          <a:xfrm>
            <a:off x="5469253" y="4477184"/>
            <a:ext cx="3504600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Rubik SemiBold"/>
                <a:ea typeface="Rubik SemiBold"/>
                <a:cs typeface="Rubik SemiBold"/>
                <a:sym typeface="Rubik SemiBold"/>
              </a:rPr>
              <a:t>Aug 2023 – Dec 2023</a:t>
            </a:r>
            <a:endParaRPr sz="1200" dirty="0">
              <a:latin typeface="Rubik SemiBold"/>
              <a:ea typeface="Rubik SemiBold"/>
              <a:cs typeface="Rubik SemiBold"/>
              <a:sym typeface="Rubik SemiBold"/>
            </a:endParaRPr>
          </a:p>
        </p:txBody>
      </p:sp>
      <p:sp>
        <p:nvSpPr>
          <p:cNvPr id="36" name="Google Shape;80;p15">
            <a:extLst>
              <a:ext uri="{FF2B5EF4-FFF2-40B4-BE49-F238E27FC236}">
                <a16:creationId xmlns:a16="http://schemas.microsoft.com/office/drawing/2014/main" id="{439F655D-BACE-E5F5-9EB6-004B890336BF}"/>
              </a:ext>
            </a:extLst>
          </p:cNvPr>
          <p:cNvSpPr txBox="1"/>
          <p:nvPr/>
        </p:nvSpPr>
        <p:spPr>
          <a:xfrm>
            <a:off x="5469253" y="4058824"/>
            <a:ext cx="35046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Rubik SemiBold"/>
                <a:ea typeface="Rubik SemiBold"/>
                <a:cs typeface="Rubik SemiBold"/>
                <a:sym typeface="Rubik SemiBold"/>
              </a:rPr>
              <a:t>PT. Thamrin Brothers</a:t>
            </a:r>
            <a:endParaRPr b="1" dirty="0">
              <a:latin typeface="Rubik SemiBold"/>
              <a:ea typeface="Rubik SemiBold"/>
              <a:cs typeface="Rubik SemiBold"/>
              <a:sym typeface="Rubik SemiBold"/>
            </a:endParaRPr>
          </a:p>
        </p:txBody>
      </p:sp>
      <p:sp>
        <p:nvSpPr>
          <p:cNvPr id="37" name="Google Shape;80;p15">
            <a:extLst>
              <a:ext uri="{FF2B5EF4-FFF2-40B4-BE49-F238E27FC236}">
                <a16:creationId xmlns:a16="http://schemas.microsoft.com/office/drawing/2014/main" id="{38A6414D-5E36-9E1F-6F71-149686E4DA33}"/>
              </a:ext>
            </a:extLst>
          </p:cNvPr>
          <p:cNvSpPr txBox="1"/>
          <p:nvPr/>
        </p:nvSpPr>
        <p:spPr>
          <a:xfrm>
            <a:off x="5469253" y="4278730"/>
            <a:ext cx="3504600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Rubik SemiBold"/>
                <a:ea typeface="Rubik SemiBold"/>
                <a:cs typeface="Rubik SemiBold"/>
                <a:sym typeface="Rubik SemiBold"/>
              </a:rPr>
              <a:t>Admin Head (MT) - Contract</a:t>
            </a:r>
            <a:endParaRPr sz="1200" dirty="0">
              <a:latin typeface="Rubik SemiBold"/>
              <a:ea typeface="Rubik SemiBold"/>
              <a:cs typeface="Rubik SemiBold"/>
              <a:sym typeface="Rubik SemiBold"/>
            </a:endParaRPr>
          </a:p>
        </p:txBody>
      </p:sp>
      <p:sp>
        <p:nvSpPr>
          <p:cNvPr id="38" name="Google Shape;79;p15">
            <a:extLst>
              <a:ext uri="{FF2B5EF4-FFF2-40B4-BE49-F238E27FC236}">
                <a16:creationId xmlns:a16="http://schemas.microsoft.com/office/drawing/2014/main" id="{B19DC3C9-1E40-F76B-21D0-34697D9A15BB}"/>
              </a:ext>
            </a:extLst>
          </p:cNvPr>
          <p:cNvSpPr txBox="1"/>
          <p:nvPr/>
        </p:nvSpPr>
        <p:spPr>
          <a:xfrm>
            <a:off x="210907" y="3592236"/>
            <a:ext cx="3504600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bg1"/>
                </a:solidFill>
                <a:latin typeface="Rubik SemiBold"/>
                <a:ea typeface="Rubik SemiBold"/>
                <a:cs typeface="Rubik SemiBold"/>
                <a:sym typeface="Rubik SemiBold"/>
              </a:rPr>
              <a:t>Skills</a:t>
            </a:r>
            <a:endParaRPr sz="1600" b="1" dirty="0">
              <a:solidFill>
                <a:schemeClr val="bg1"/>
              </a:solidFill>
              <a:latin typeface="Rubik SemiBold"/>
              <a:ea typeface="Rubik SemiBold"/>
              <a:cs typeface="Rubik SemiBold"/>
              <a:sym typeface="Rubik SemiBold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BF09CC0-8D35-EC9F-730A-AC841BC908A6}"/>
              </a:ext>
            </a:extLst>
          </p:cNvPr>
          <p:cNvGrpSpPr/>
          <p:nvPr/>
        </p:nvGrpSpPr>
        <p:grpSpPr>
          <a:xfrm>
            <a:off x="199277" y="3907132"/>
            <a:ext cx="3512722" cy="1030541"/>
            <a:chOff x="214548" y="4048885"/>
            <a:chExt cx="3512722" cy="1030541"/>
          </a:xfrm>
        </p:grpSpPr>
        <p:sp>
          <p:nvSpPr>
            <p:cNvPr id="39" name="Google Shape;80;p15">
              <a:extLst>
                <a:ext uri="{FF2B5EF4-FFF2-40B4-BE49-F238E27FC236}">
                  <a16:creationId xmlns:a16="http://schemas.microsoft.com/office/drawing/2014/main" id="{B2F4CD89-22D7-A788-14DB-C78C96467898}"/>
                </a:ext>
              </a:extLst>
            </p:cNvPr>
            <p:cNvSpPr txBox="1"/>
            <p:nvPr/>
          </p:nvSpPr>
          <p:spPr>
            <a:xfrm>
              <a:off x="222670" y="4048885"/>
              <a:ext cx="3504600" cy="3693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bg1"/>
                  </a:solidFill>
                  <a:latin typeface="Myanmar Text" panose="020B0502040204020203" pitchFamily="34" charset="0"/>
                  <a:ea typeface="Rubik SemiBold"/>
                  <a:cs typeface="Myanmar Text" panose="020B0502040204020203" pitchFamily="34" charset="0"/>
                  <a:sym typeface="Rubik SemiBold"/>
                </a:rPr>
                <a:t>Administration</a:t>
              </a:r>
              <a:endParaRPr sz="1200" dirty="0">
                <a:solidFill>
                  <a:schemeClr val="bg1"/>
                </a:solidFill>
                <a:latin typeface="Myanmar Text" panose="020B0502040204020203" pitchFamily="34" charset="0"/>
                <a:ea typeface="Rubik SemiBold"/>
                <a:cs typeface="Myanmar Text" panose="020B0502040204020203" pitchFamily="34" charset="0"/>
                <a:sym typeface="Rubik SemiBold"/>
              </a:endParaRPr>
            </a:p>
          </p:txBody>
        </p:sp>
        <p:sp>
          <p:nvSpPr>
            <p:cNvPr id="40" name="Google Shape;80;p15">
              <a:extLst>
                <a:ext uri="{FF2B5EF4-FFF2-40B4-BE49-F238E27FC236}">
                  <a16:creationId xmlns:a16="http://schemas.microsoft.com/office/drawing/2014/main" id="{253FB453-AAC7-3353-081C-E45E6F0F44BC}"/>
                </a:ext>
              </a:extLst>
            </p:cNvPr>
            <p:cNvSpPr txBox="1"/>
            <p:nvPr/>
          </p:nvSpPr>
          <p:spPr>
            <a:xfrm>
              <a:off x="219162" y="4265895"/>
              <a:ext cx="3504600" cy="3693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bg1"/>
                  </a:solidFill>
                  <a:latin typeface="Myanmar Text" panose="020B0502040204020203" pitchFamily="34" charset="0"/>
                  <a:ea typeface="Rubik SemiBold"/>
                  <a:cs typeface="Myanmar Text" panose="020B0502040204020203" pitchFamily="34" charset="0"/>
                  <a:sym typeface="Rubik SemiBold"/>
                </a:rPr>
                <a:t>Ms. Excel Intermediate</a:t>
              </a:r>
              <a:endParaRPr sz="1200" dirty="0">
                <a:solidFill>
                  <a:schemeClr val="bg1"/>
                </a:solidFill>
                <a:latin typeface="Myanmar Text" panose="020B0502040204020203" pitchFamily="34" charset="0"/>
                <a:ea typeface="Rubik SemiBold"/>
                <a:cs typeface="Myanmar Text" panose="020B0502040204020203" pitchFamily="34" charset="0"/>
                <a:sym typeface="Rubik SemiBold"/>
              </a:endParaRPr>
            </a:p>
          </p:txBody>
        </p:sp>
        <p:sp>
          <p:nvSpPr>
            <p:cNvPr id="41" name="Google Shape;80;p15">
              <a:extLst>
                <a:ext uri="{FF2B5EF4-FFF2-40B4-BE49-F238E27FC236}">
                  <a16:creationId xmlns:a16="http://schemas.microsoft.com/office/drawing/2014/main" id="{EA13EFAB-51F3-DA13-9D47-B0BBB286E55F}"/>
                </a:ext>
              </a:extLst>
            </p:cNvPr>
            <p:cNvSpPr txBox="1"/>
            <p:nvPr/>
          </p:nvSpPr>
          <p:spPr>
            <a:xfrm>
              <a:off x="214548" y="4492975"/>
              <a:ext cx="3504600" cy="3693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bg1"/>
                  </a:solidFill>
                  <a:latin typeface="Myanmar Text" panose="020B0502040204020203" pitchFamily="34" charset="0"/>
                  <a:ea typeface="Rubik SemiBold"/>
                  <a:cs typeface="Myanmar Text" panose="020B0502040204020203" pitchFamily="34" charset="0"/>
                  <a:sym typeface="Rubik SemiBold"/>
                </a:rPr>
                <a:t>Power BI</a:t>
              </a:r>
              <a:endParaRPr sz="1200" dirty="0">
                <a:solidFill>
                  <a:schemeClr val="bg1"/>
                </a:solidFill>
                <a:latin typeface="Myanmar Text" panose="020B0502040204020203" pitchFamily="34" charset="0"/>
                <a:ea typeface="Rubik SemiBold"/>
                <a:cs typeface="Myanmar Text" panose="020B0502040204020203" pitchFamily="34" charset="0"/>
                <a:sym typeface="Rubik SemiBold"/>
              </a:endParaRPr>
            </a:p>
          </p:txBody>
        </p:sp>
        <p:sp>
          <p:nvSpPr>
            <p:cNvPr id="42" name="Google Shape;80;p15">
              <a:extLst>
                <a:ext uri="{FF2B5EF4-FFF2-40B4-BE49-F238E27FC236}">
                  <a16:creationId xmlns:a16="http://schemas.microsoft.com/office/drawing/2014/main" id="{E5AC25EC-0258-4148-F8A5-EF476445FD27}"/>
                </a:ext>
              </a:extLst>
            </p:cNvPr>
            <p:cNvSpPr txBox="1"/>
            <p:nvPr/>
          </p:nvSpPr>
          <p:spPr>
            <a:xfrm>
              <a:off x="219162" y="4710124"/>
              <a:ext cx="3504600" cy="3693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bg1"/>
                  </a:solidFill>
                  <a:latin typeface="Myanmar Text" panose="020B0502040204020203" pitchFamily="34" charset="0"/>
                  <a:ea typeface="Rubik SemiBold"/>
                  <a:cs typeface="Myanmar Text" panose="020B0502040204020203" pitchFamily="34" charset="0"/>
                  <a:sym typeface="Rubik SemiBold"/>
                </a:rPr>
                <a:t>SQL</a:t>
              </a:r>
              <a:endParaRPr sz="1200" dirty="0">
                <a:solidFill>
                  <a:schemeClr val="bg1"/>
                </a:solidFill>
                <a:latin typeface="Myanmar Text" panose="020B0502040204020203" pitchFamily="34" charset="0"/>
                <a:ea typeface="Rubik SemiBold"/>
                <a:cs typeface="Myanmar Text" panose="020B0502040204020203" pitchFamily="34" charset="0"/>
                <a:sym typeface="Rubik SemiBold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9FAB"/>
        </a:solidFill>
        <a:effectLst/>
      </p:bgPr>
    </p:bg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20"/>
          <p:cNvPicPr preferRelativeResize="0"/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-1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0"/>
          <p:cNvSpPr txBox="1"/>
          <p:nvPr/>
        </p:nvSpPr>
        <p:spPr>
          <a:xfrm>
            <a:off x="2285250" y="3570530"/>
            <a:ext cx="4392000" cy="8772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 b="1" dirty="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Thank You</a:t>
            </a:r>
            <a:endParaRPr sz="2000" dirty="0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A10DAB8-CE3E-C0F0-9C4C-D254BA1DD63D}"/>
              </a:ext>
            </a:extLst>
          </p:cNvPr>
          <p:cNvGrpSpPr/>
          <p:nvPr/>
        </p:nvGrpSpPr>
        <p:grpSpPr>
          <a:xfrm>
            <a:off x="5029025" y="-211540"/>
            <a:ext cx="3955356" cy="1595309"/>
            <a:chOff x="2895425" y="3735620"/>
            <a:chExt cx="3955356" cy="1595309"/>
          </a:xfrm>
        </p:grpSpPr>
        <p:pic>
          <p:nvPicPr>
            <p:cNvPr id="128" name="Google Shape;128;p20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895425" y="4262625"/>
              <a:ext cx="1399901" cy="5413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0" name="Google Shape;130;p20"/>
            <p:cNvSpPr txBox="1"/>
            <p:nvPr/>
          </p:nvSpPr>
          <p:spPr>
            <a:xfrm>
              <a:off x="4314750" y="4248575"/>
              <a:ext cx="4578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chemeClr val="lt1"/>
                  </a:solidFill>
                  <a:latin typeface="Rubik SemiBold"/>
                  <a:ea typeface="Rubik SemiBold"/>
                  <a:cs typeface="Rubik SemiBold"/>
                  <a:sym typeface="Rubik SemiBold"/>
                </a:rPr>
                <a:t>X</a:t>
              </a:r>
              <a:endParaRPr sz="3000">
                <a:solidFill>
                  <a:schemeClr val="lt1"/>
                </a:solidFill>
                <a:latin typeface="Rubik SemiBold"/>
                <a:ea typeface="Rubik SemiBold"/>
                <a:cs typeface="Rubik SemiBold"/>
                <a:sym typeface="Rubik SemiBold"/>
              </a:endParaRPr>
            </a:p>
          </p:txBody>
        </p:sp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1A7A5133-D53A-8CD7-5F2D-2FBC4EE9934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637095" y="3735620"/>
              <a:ext cx="2213686" cy="1595309"/>
            </a:xfrm>
            <a:prstGeom prst="rect">
              <a:avLst/>
            </a:prstGeom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2C570262-1F3B-B094-F8C2-B1F5C5643F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69204" y="1255288"/>
            <a:ext cx="2224092" cy="2224092"/>
          </a:xfrm>
          <a:prstGeom prst="flowChartConnector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Freeform 30"/>
          <p:cNvSpPr/>
          <p:nvPr/>
        </p:nvSpPr>
        <p:spPr>
          <a:xfrm>
            <a:off x="7977951" y="-992401"/>
            <a:ext cx="2087754" cy="2085144"/>
          </a:xfrm>
          <a:custGeom>
            <a:avLst/>
            <a:gdLst/>
            <a:ahLst/>
            <a:cxnLst/>
            <a:rect l="l" t="t" r="r" b="b"/>
            <a:pathLst>
              <a:path w="4175507" h="4170287">
                <a:moveTo>
                  <a:pt x="0" y="0"/>
                </a:moveTo>
                <a:lnTo>
                  <a:pt x="4175507" y="0"/>
                </a:lnTo>
                <a:lnTo>
                  <a:pt x="4175507" y="4170288"/>
                </a:lnTo>
                <a:lnTo>
                  <a:pt x="0" y="41702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0000"/>
            </a:blip>
            <a:stretch>
              <a:fillRect/>
            </a:stretch>
          </a:blipFill>
        </p:spPr>
      </p:sp>
      <p:pic>
        <p:nvPicPr>
          <p:cNvPr id="48" name="Google Shape;95;p16">
            <a:extLst>
              <a:ext uri="{FF2B5EF4-FFF2-40B4-BE49-F238E27FC236}">
                <a16:creationId xmlns:a16="http://schemas.microsoft.com/office/drawing/2014/main" id="{C902173F-3A98-EF1F-BD3B-3A125DE1B00F}"/>
              </a:ext>
            </a:extLst>
          </p:cNvPr>
          <p:cNvPicPr preferRelativeResize="0"/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39488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oogle Shape;95;p16">
            <a:extLst>
              <a:ext uri="{FF2B5EF4-FFF2-40B4-BE49-F238E27FC236}">
                <a16:creationId xmlns:a16="http://schemas.microsoft.com/office/drawing/2014/main" id="{18396E7F-5DBE-05B7-341C-51386B583BB4}"/>
              </a:ext>
            </a:extLst>
          </p:cNvPr>
          <p:cNvPicPr preferRelativeResize="0"/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-2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Freeform 2">
            <a:extLst>
              <a:ext uri="{FF2B5EF4-FFF2-40B4-BE49-F238E27FC236}">
                <a16:creationId xmlns:a16="http://schemas.microsoft.com/office/drawing/2014/main" id="{9288959D-03B6-B17E-9F02-4C9FE865FC3C}"/>
              </a:ext>
            </a:extLst>
          </p:cNvPr>
          <p:cNvSpPr/>
          <p:nvPr/>
        </p:nvSpPr>
        <p:spPr>
          <a:xfrm>
            <a:off x="3208790" y="2192835"/>
            <a:ext cx="2764046" cy="1225513"/>
          </a:xfrm>
          <a:custGeom>
            <a:avLst/>
            <a:gdLst/>
            <a:ahLst/>
            <a:cxnLst/>
            <a:rect l="l" t="t" r="r" b="b"/>
            <a:pathLst>
              <a:path w="5169942" h="5163480">
                <a:moveTo>
                  <a:pt x="0" y="0"/>
                </a:moveTo>
                <a:lnTo>
                  <a:pt x="5169942" y="0"/>
                </a:lnTo>
                <a:lnTo>
                  <a:pt x="5169942" y="5163480"/>
                </a:lnTo>
                <a:lnTo>
                  <a:pt x="0" y="516348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0000"/>
            </a:blip>
            <a:stretch>
              <a:fillRect/>
            </a:stretch>
          </a:blip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sp>
      <p:sp>
        <p:nvSpPr>
          <p:cNvPr id="8" name="TextBox 8"/>
          <p:cNvSpPr txBox="1"/>
          <p:nvPr/>
        </p:nvSpPr>
        <p:spPr>
          <a:xfrm>
            <a:off x="-511908" y="1078988"/>
            <a:ext cx="5142553" cy="54771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spc="-80" dirty="0">
                <a:solidFill>
                  <a:srgbClr val="1796AF"/>
                </a:solidFill>
                <a:latin typeface="Poppins Bold"/>
              </a:rPr>
              <a:t>Table Of Content</a:t>
            </a:r>
          </a:p>
        </p:txBody>
      </p:sp>
      <p:sp>
        <p:nvSpPr>
          <p:cNvPr id="27" name="Freeform 27"/>
          <p:cNvSpPr/>
          <p:nvPr/>
        </p:nvSpPr>
        <p:spPr>
          <a:xfrm>
            <a:off x="-2305640" y="3809528"/>
            <a:ext cx="4099370" cy="4114800"/>
          </a:xfrm>
          <a:custGeom>
            <a:avLst/>
            <a:gdLst/>
            <a:ahLst/>
            <a:cxnLst/>
            <a:rect l="l" t="t" r="r" b="b"/>
            <a:pathLst>
              <a:path w="8198739" h="8229600">
                <a:moveTo>
                  <a:pt x="0" y="0"/>
                </a:moveTo>
                <a:lnTo>
                  <a:pt x="8198739" y="0"/>
                </a:lnTo>
                <a:lnTo>
                  <a:pt x="819873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28" name="Freeform 28"/>
          <p:cNvSpPr/>
          <p:nvPr/>
        </p:nvSpPr>
        <p:spPr>
          <a:xfrm>
            <a:off x="6909106" y="3851329"/>
            <a:ext cx="4099370" cy="4114800"/>
          </a:xfrm>
          <a:custGeom>
            <a:avLst/>
            <a:gdLst/>
            <a:ahLst/>
            <a:cxnLst/>
            <a:rect l="l" t="t" r="r" b="b"/>
            <a:pathLst>
              <a:path w="8198739" h="8229600">
                <a:moveTo>
                  <a:pt x="0" y="0"/>
                </a:moveTo>
                <a:lnTo>
                  <a:pt x="8198739" y="0"/>
                </a:lnTo>
                <a:lnTo>
                  <a:pt x="819873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29" name="Freeform 29"/>
          <p:cNvSpPr/>
          <p:nvPr/>
        </p:nvSpPr>
        <p:spPr>
          <a:xfrm>
            <a:off x="-1024273" y="-1056433"/>
            <a:ext cx="2087754" cy="2085144"/>
          </a:xfrm>
          <a:custGeom>
            <a:avLst/>
            <a:gdLst/>
            <a:ahLst/>
            <a:cxnLst/>
            <a:rect l="l" t="t" r="r" b="b"/>
            <a:pathLst>
              <a:path w="4175507" h="4170287">
                <a:moveTo>
                  <a:pt x="0" y="0"/>
                </a:moveTo>
                <a:lnTo>
                  <a:pt x="4175507" y="0"/>
                </a:lnTo>
                <a:lnTo>
                  <a:pt x="4175507" y="4170288"/>
                </a:lnTo>
                <a:lnTo>
                  <a:pt x="0" y="41702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0000"/>
            </a:blip>
            <a:stretch>
              <a:fillRect/>
            </a:stretch>
          </a:blipFill>
        </p:spPr>
      </p:sp>
      <p:sp>
        <p:nvSpPr>
          <p:cNvPr id="32" name="Freeform 2">
            <a:extLst>
              <a:ext uri="{FF2B5EF4-FFF2-40B4-BE49-F238E27FC236}">
                <a16:creationId xmlns:a16="http://schemas.microsoft.com/office/drawing/2014/main" id="{C3785EAA-FA5F-01FB-DAC3-86C7A3E43508}"/>
              </a:ext>
            </a:extLst>
          </p:cNvPr>
          <p:cNvSpPr/>
          <p:nvPr/>
        </p:nvSpPr>
        <p:spPr>
          <a:xfrm>
            <a:off x="376261" y="2232245"/>
            <a:ext cx="2777839" cy="1186103"/>
          </a:xfrm>
          <a:custGeom>
            <a:avLst/>
            <a:gdLst/>
            <a:ahLst/>
            <a:cxnLst/>
            <a:rect l="l" t="t" r="r" b="b"/>
            <a:pathLst>
              <a:path w="5169942" h="5163480">
                <a:moveTo>
                  <a:pt x="0" y="0"/>
                </a:moveTo>
                <a:lnTo>
                  <a:pt x="5169942" y="0"/>
                </a:lnTo>
                <a:lnTo>
                  <a:pt x="5169942" y="5163480"/>
                </a:lnTo>
                <a:lnTo>
                  <a:pt x="0" y="516348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0000"/>
            </a:blip>
            <a:stretch>
              <a:fillRect/>
            </a:stretch>
          </a:blipFill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sp>
      <p:sp>
        <p:nvSpPr>
          <p:cNvPr id="33" name="Freeform 5">
            <a:extLst>
              <a:ext uri="{FF2B5EF4-FFF2-40B4-BE49-F238E27FC236}">
                <a16:creationId xmlns:a16="http://schemas.microsoft.com/office/drawing/2014/main" id="{017E9397-6DED-2FBA-0FC1-B5DC05378980}"/>
              </a:ext>
            </a:extLst>
          </p:cNvPr>
          <p:cNvSpPr/>
          <p:nvPr/>
        </p:nvSpPr>
        <p:spPr>
          <a:xfrm>
            <a:off x="358639" y="1729638"/>
            <a:ext cx="2784611" cy="1056249"/>
          </a:xfrm>
          <a:custGeom>
            <a:avLst/>
            <a:gdLst/>
            <a:ahLst/>
            <a:cxnLst/>
            <a:rect l="l" t="t" r="r" b="b"/>
            <a:pathLst>
              <a:path w="5169942" h="1712543">
                <a:moveTo>
                  <a:pt x="0" y="0"/>
                </a:moveTo>
                <a:lnTo>
                  <a:pt x="5169942" y="0"/>
                </a:lnTo>
                <a:lnTo>
                  <a:pt x="5169942" y="1712543"/>
                </a:lnTo>
                <a:lnTo>
                  <a:pt x="0" y="171254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sp>
      <p:sp>
        <p:nvSpPr>
          <p:cNvPr id="35" name="TextBox 11">
            <a:extLst>
              <a:ext uri="{FF2B5EF4-FFF2-40B4-BE49-F238E27FC236}">
                <a16:creationId xmlns:a16="http://schemas.microsoft.com/office/drawing/2014/main" id="{AF8F1C0D-5379-549A-F70A-BBF846721DA5}"/>
              </a:ext>
            </a:extLst>
          </p:cNvPr>
          <p:cNvSpPr txBox="1"/>
          <p:nvPr/>
        </p:nvSpPr>
        <p:spPr>
          <a:xfrm>
            <a:off x="671084" y="2709448"/>
            <a:ext cx="2159719" cy="4757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750"/>
              </a:lnSpc>
            </a:pPr>
            <a:r>
              <a:rPr lang="en-US" sz="2000" spc="31" dirty="0">
                <a:solidFill>
                  <a:srgbClr val="393E46"/>
                </a:solidFill>
                <a:latin typeface="Poppins Light"/>
              </a:rPr>
              <a:t>Study Case</a:t>
            </a:r>
          </a:p>
          <a:p>
            <a:pPr algn="ctr">
              <a:lnSpc>
                <a:spcPts val="1750"/>
              </a:lnSpc>
            </a:pPr>
            <a:r>
              <a:rPr lang="en-US" sz="2000" spc="31" dirty="0">
                <a:solidFill>
                  <a:srgbClr val="393E46"/>
                </a:solidFill>
                <a:latin typeface="Poppins Light"/>
              </a:rPr>
              <a:t>5 </a:t>
            </a:r>
            <a:r>
              <a:rPr lang="en-US" sz="2000" spc="31" dirty="0" err="1">
                <a:solidFill>
                  <a:srgbClr val="393E46"/>
                </a:solidFill>
                <a:latin typeface="Poppins Light"/>
              </a:rPr>
              <a:t>Soal</a:t>
            </a:r>
            <a:endParaRPr lang="en-US" sz="2000" spc="31" dirty="0">
              <a:solidFill>
                <a:srgbClr val="393E46"/>
              </a:solidFill>
              <a:latin typeface="Poppins Light"/>
            </a:endParaRPr>
          </a:p>
        </p:txBody>
      </p:sp>
      <p:sp>
        <p:nvSpPr>
          <p:cNvPr id="38" name="Freeform 5">
            <a:extLst>
              <a:ext uri="{FF2B5EF4-FFF2-40B4-BE49-F238E27FC236}">
                <a16:creationId xmlns:a16="http://schemas.microsoft.com/office/drawing/2014/main" id="{A657759F-EF33-FCD5-BA5C-0D82317C898B}"/>
              </a:ext>
            </a:extLst>
          </p:cNvPr>
          <p:cNvSpPr/>
          <p:nvPr/>
        </p:nvSpPr>
        <p:spPr>
          <a:xfrm>
            <a:off x="3188224" y="1729638"/>
            <a:ext cx="2801678" cy="1056249"/>
          </a:xfrm>
          <a:custGeom>
            <a:avLst/>
            <a:gdLst/>
            <a:ahLst/>
            <a:cxnLst/>
            <a:rect l="l" t="t" r="r" b="b"/>
            <a:pathLst>
              <a:path w="5169942" h="1712543">
                <a:moveTo>
                  <a:pt x="0" y="0"/>
                </a:moveTo>
                <a:lnTo>
                  <a:pt x="5169942" y="0"/>
                </a:lnTo>
                <a:lnTo>
                  <a:pt x="5169942" y="1712543"/>
                </a:lnTo>
                <a:lnTo>
                  <a:pt x="0" y="171254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sp>
      <p:sp>
        <p:nvSpPr>
          <p:cNvPr id="4" name="Freeform 4"/>
          <p:cNvSpPr/>
          <p:nvPr/>
        </p:nvSpPr>
        <p:spPr>
          <a:xfrm>
            <a:off x="466092" y="1801445"/>
            <a:ext cx="626440" cy="632608"/>
          </a:xfrm>
          <a:custGeom>
            <a:avLst/>
            <a:gdLst/>
            <a:ahLst/>
            <a:cxnLst/>
            <a:rect l="l" t="t" r="r" b="b"/>
            <a:pathLst>
              <a:path w="2050497" h="2047934">
                <a:moveTo>
                  <a:pt x="0" y="0"/>
                </a:moveTo>
                <a:lnTo>
                  <a:pt x="2050496" y="0"/>
                </a:lnTo>
                <a:lnTo>
                  <a:pt x="2050496" y="2047934"/>
                </a:lnTo>
                <a:lnTo>
                  <a:pt x="0" y="204793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80000"/>
            </a:blip>
            <a:stretch>
              <a:fillRect/>
            </a:stretch>
          </a:blip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sp>
      <p:sp>
        <p:nvSpPr>
          <p:cNvPr id="9" name="TextBox 9"/>
          <p:cNvSpPr txBox="1"/>
          <p:nvPr/>
        </p:nvSpPr>
        <p:spPr>
          <a:xfrm>
            <a:off x="465415" y="1942445"/>
            <a:ext cx="598066" cy="3411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1" spc="-50" dirty="0">
                <a:solidFill>
                  <a:srgbClr val="00ADB5"/>
                </a:solidFill>
                <a:latin typeface="Poppins Bold"/>
              </a:rPr>
              <a:t>01</a:t>
            </a:r>
          </a:p>
        </p:txBody>
      </p:sp>
      <p:sp>
        <p:nvSpPr>
          <p:cNvPr id="39" name="Freeform 4">
            <a:extLst>
              <a:ext uri="{FF2B5EF4-FFF2-40B4-BE49-F238E27FC236}">
                <a16:creationId xmlns:a16="http://schemas.microsoft.com/office/drawing/2014/main" id="{6A27B848-A444-D2E0-701C-795F2EBB9177}"/>
              </a:ext>
            </a:extLst>
          </p:cNvPr>
          <p:cNvSpPr/>
          <p:nvPr/>
        </p:nvSpPr>
        <p:spPr>
          <a:xfrm>
            <a:off x="3276816" y="1801655"/>
            <a:ext cx="626440" cy="632608"/>
          </a:xfrm>
          <a:custGeom>
            <a:avLst/>
            <a:gdLst/>
            <a:ahLst/>
            <a:cxnLst/>
            <a:rect l="l" t="t" r="r" b="b"/>
            <a:pathLst>
              <a:path w="2050497" h="2047934">
                <a:moveTo>
                  <a:pt x="0" y="0"/>
                </a:moveTo>
                <a:lnTo>
                  <a:pt x="2050496" y="0"/>
                </a:lnTo>
                <a:lnTo>
                  <a:pt x="2050496" y="2047934"/>
                </a:lnTo>
                <a:lnTo>
                  <a:pt x="0" y="204793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80000"/>
            </a:blip>
            <a:stretch>
              <a:fillRect/>
            </a:stretch>
          </a:blip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sp>
      <p:sp>
        <p:nvSpPr>
          <p:cNvPr id="12" name="TextBox 12"/>
          <p:cNvSpPr txBox="1"/>
          <p:nvPr/>
        </p:nvSpPr>
        <p:spPr>
          <a:xfrm>
            <a:off x="3286123" y="1937249"/>
            <a:ext cx="598066" cy="3411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spc="-50" dirty="0">
                <a:solidFill>
                  <a:srgbClr val="00ADB5"/>
                </a:solidFill>
                <a:latin typeface="Poppins Bold"/>
              </a:rPr>
              <a:t>02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756656" y="1977697"/>
            <a:ext cx="2184471" cy="26930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sz="1800" b="1" spc="38" dirty="0">
                <a:solidFill>
                  <a:schemeClr val="bg1"/>
                </a:solidFill>
                <a:latin typeface="Poppins Medium"/>
              </a:rPr>
              <a:t>Challenge</a:t>
            </a:r>
          </a:p>
        </p:txBody>
      </p:sp>
      <p:sp>
        <p:nvSpPr>
          <p:cNvPr id="41" name="TextBox 21">
            <a:extLst>
              <a:ext uri="{FF2B5EF4-FFF2-40B4-BE49-F238E27FC236}">
                <a16:creationId xmlns:a16="http://schemas.microsoft.com/office/drawing/2014/main" id="{54ACF8D6-D26D-DEC4-9A5E-A1194608CF59}"/>
              </a:ext>
            </a:extLst>
          </p:cNvPr>
          <p:cNvSpPr txBox="1"/>
          <p:nvPr/>
        </p:nvSpPr>
        <p:spPr>
          <a:xfrm>
            <a:off x="3586889" y="1977697"/>
            <a:ext cx="2184471" cy="26930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sz="1800" b="1" spc="38" dirty="0">
                <a:solidFill>
                  <a:schemeClr val="bg1"/>
                </a:solidFill>
                <a:latin typeface="Poppins Medium"/>
              </a:rPr>
              <a:t>Result</a:t>
            </a:r>
          </a:p>
        </p:txBody>
      </p:sp>
      <p:sp>
        <p:nvSpPr>
          <p:cNvPr id="43" name="Freeform 2">
            <a:extLst>
              <a:ext uri="{FF2B5EF4-FFF2-40B4-BE49-F238E27FC236}">
                <a16:creationId xmlns:a16="http://schemas.microsoft.com/office/drawing/2014/main" id="{3CE3CE00-566C-B398-924D-9BCA7ADB5DB2}"/>
              </a:ext>
            </a:extLst>
          </p:cNvPr>
          <p:cNvSpPr/>
          <p:nvPr/>
        </p:nvSpPr>
        <p:spPr>
          <a:xfrm>
            <a:off x="6036221" y="2192835"/>
            <a:ext cx="2749140" cy="1225513"/>
          </a:xfrm>
          <a:custGeom>
            <a:avLst/>
            <a:gdLst/>
            <a:ahLst/>
            <a:cxnLst/>
            <a:rect l="l" t="t" r="r" b="b"/>
            <a:pathLst>
              <a:path w="5169942" h="5163480">
                <a:moveTo>
                  <a:pt x="0" y="0"/>
                </a:moveTo>
                <a:lnTo>
                  <a:pt x="5169942" y="0"/>
                </a:lnTo>
                <a:lnTo>
                  <a:pt x="5169942" y="5163480"/>
                </a:lnTo>
                <a:lnTo>
                  <a:pt x="0" y="516348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0000"/>
            </a:blip>
            <a:stretch>
              <a:fillRect/>
            </a:stretch>
          </a:blip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sp>
      <p:sp>
        <p:nvSpPr>
          <p:cNvPr id="42" name="TextBox 11">
            <a:extLst>
              <a:ext uri="{FF2B5EF4-FFF2-40B4-BE49-F238E27FC236}">
                <a16:creationId xmlns:a16="http://schemas.microsoft.com/office/drawing/2014/main" id="{C19AC0D9-F52A-DADF-44A3-393D5D422474}"/>
              </a:ext>
            </a:extLst>
          </p:cNvPr>
          <p:cNvSpPr txBox="1"/>
          <p:nvPr/>
        </p:nvSpPr>
        <p:spPr>
          <a:xfrm>
            <a:off x="3492140" y="2709448"/>
            <a:ext cx="2159719" cy="4757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750"/>
              </a:lnSpc>
            </a:pPr>
            <a:r>
              <a:rPr lang="en-US" sz="2000" spc="31" dirty="0" err="1">
                <a:solidFill>
                  <a:srgbClr val="393E46"/>
                </a:solidFill>
                <a:latin typeface="Poppins Light"/>
              </a:rPr>
              <a:t>Menjawab</a:t>
            </a:r>
            <a:r>
              <a:rPr lang="en-US" sz="2000" spc="31" dirty="0">
                <a:solidFill>
                  <a:srgbClr val="393E46"/>
                </a:solidFill>
                <a:latin typeface="Poppins Light"/>
              </a:rPr>
              <a:t> Study Case 5 </a:t>
            </a:r>
            <a:r>
              <a:rPr lang="en-US" sz="2000" spc="31" dirty="0" err="1">
                <a:solidFill>
                  <a:srgbClr val="393E46"/>
                </a:solidFill>
                <a:latin typeface="Poppins Light"/>
              </a:rPr>
              <a:t>Soal</a:t>
            </a:r>
            <a:endParaRPr lang="en-US" sz="2000" spc="31" dirty="0">
              <a:solidFill>
                <a:srgbClr val="393E46"/>
              </a:solidFill>
              <a:latin typeface="Poppins Light"/>
            </a:endParaRPr>
          </a:p>
        </p:txBody>
      </p:sp>
      <p:sp>
        <p:nvSpPr>
          <p:cNvPr id="37" name="Freeform 5">
            <a:extLst>
              <a:ext uri="{FF2B5EF4-FFF2-40B4-BE49-F238E27FC236}">
                <a16:creationId xmlns:a16="http://schemas.microsoft.com/office/drawing/2014/main" id="{00700857-D451-A54B-6C84-3BC5AB3FBE32}"/>
              </a:ext>
            </a:extLst>
          </p:cNvPr>
          <p:cNvSpPr/>
          <p:nvPr/>
        </p:nvSpPr>
        <p:spPr>
          <a:xfrm>
            <a:off x="6025685" y="1736536"/>
            <a:ext cx="2784611" cy="1056249"/>
          </a:xfrm>
          <a:custGeom>
            <a:avLst/>
            <a:gdLst/>
            <a:ahLst/>
            <a:cxnLst/>
            <a:rect l="l" t="t" r="r" b="b"/>
            <a:pathLst>
              <a:path w="5169942" h="1712543">
                <a:moveTo>
                  <a:pt x="0" y="0"/>
                </a:moveTo>
                <a:lnTo>
                  <a:pt x="5169942" y="0"/>
                </a:lnTo>
                <a:lnTo>
                  <a:pt x="5169942" y="1712543"/>
                </a:lnTo>
                <a:lnTo>
                  <a:pt x="0" y="171254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44" name="Freeform 4">
            <a:extLst>
              <a:ext uri="{FF2B5EF4-FFF2-40B4-BE49-F238E27FC236}">
                <a16:creationId xmlns:a16="http://schemas.microsoft.com/office/drawing/2014/main" id="{1F1E637F-0AB6-3AD1-6221-17AD2D6EBC3A}"/>
              </a:ext>
            </a:extLst>
          </p:cNvPr>
          <p:cNvSpPr/>
          <p:nvPr/>
        </p:nvSpPr>
        <p:spPr>
          <a:xfrm>
            <a:off x="6093565" y="1801445"/>
            <a:ext cx="626440" cy="632608"/>
          </a:xfrm>
          <a:custGeom>
            <a:avLst/>
            <a:gdLst/>
            <a:ahLst/>
            <a:cxnLst/>
            <a:rect l="l" t="t" r="r" b="b"/>
            <a:pathLst>
              <a:path w="2050497" h="2047934">
                <a:moveTo>
                  <a:pt x="0" y="0"/>
                </a:moveTo>
                <a:lnTo>
                  <a:pt x="2050496" y="0"/>
                </a:lnTo>
                <a:lnTo>
                  <a:pt x="2050496" y="2047934"/>
                </a:lnTo>
                <a:lnTo>
                  <a:pt x="0" y="204793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80000"/>
            </a:blip>
            <a:stretch>
              <a:fillRect/>
            </a:stretch>
          </a:blip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sp>
      <p:sp>
        <p:nvSpPr>
          <p:cNvPr id="45" name="TextBox 12">
            <a:extLst>
              <a:ext uri="{FF2B5EF4-FFF2-40B4-BE49-F238E27FC236}">
                <a16:creationId xmlns:a16="http://schemas.microsoft.com/office/drawing/2014/main" id="{2E93FBB4-2E8E-6C4C-4067-03E92A000E65}"/>
              </a:ext>
            </a:extLst>
          </p:cNvPr>
          <p:cNvSpPr txBox="1"/>
          <p:nvPr/>
        </p:nvSpPr>
        <p:spPr>
          <a:xfrm>
            <a:off x="6093565" y="1961878"/>
            <a:ext cx="598066" cy="3411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spc="-50" dirty="0">
                <a:solidFill>
                  <a:srgbClr val="00ADB5"/>
                </a:solidFill>
                <a:latin typeface="Poppins Bold"/>
              </a:rPr>
              <a:t>03</a:t>
            </a:r>
          </a:p>
        </p:txBody>
      </p:sp>
      <p:sp>
        <p:nvSpPr>
          <p:cNvPr id="46" name="TextBox 21">
            <a:extLst>
              <a:ext uri="{FF2B5EF4-FFF2-40B4-BE49-F238E27FC236}">
                <a16:creationId xmlns:a16="http://schemas.microsoft.com/office/drawing/2014/main" id="{7D5B0DC4-25A7-E5B4-08B9-5B714C0B81E5}"/>
              </a:ext>
            </a:extLst>
          </p:cNvPr>
          <p:cNvSpPr txBox="1"/>
          <p:nvPr/>
        </p:nvSpPr>
        <p:spPr>
          <a:xfrm>
            <a:off x="6389314" y="1977697"/>
            <a:ext cx="2184471" cy="26930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sz="1800" b="1" spc="38" dirty="0">
                <a:solidFill>
                  <a:schemeClr val="bg1"/>
                </a:solidFill>
                <a:latin typeface="Poppins Medium"/>
              </a:rPr>
              <a:t>Link</a:t>
            </a:r>
          </a:p>
        </p:txBody>
      </p:sp>
      <p:sp>
        <p:nvSpPr>
          <p:cNvPr id="47" name="TextBox 11">
            <a:extLst>
              <a:ext uri="{FF2B5EF4-FFF2-40B4-BE49-F238E27FC236}">
                <a16:creationId xmlns:a16="http://schemas.microsoft.com/office/drawing/2014/main" id="{582464BF-93AE-78C0-40AD-E172577838C5}"/>
              </a:ext>
            </a:extLst>
          </p:cNvPr>
          <p:cNvSpPr txBox="1"/>
          <p:nvPr/>
        </p:nvSpPr>
        <p:spPr>
          <a:xfrm>
            <a:off x="6219758" y="2708404"/>
            <a:ext cx="2396463" cy="4757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750"/>
              </a:lnSpc>
            </a:pPr>
            <a:r>
              <a:rPr lang="en-US" sz="2000" spc="31" dirty="0" err="1">
                <a:solidFill>
                  <a:srgbClr val="393E46"/>
                </a:solidFill>
                <a:latin typeface="Poppins Light"/>
              </a:rPr>
              <a:t>Github</a:t>
            </a:r>
            <a:r>
              <a:rPr lang="en-US" sz="2000" spc="31" dirty="0">
                <a:solidFill>
                  <a:srgbClr val="393E46"/>
                </a:solidFill>
                <a:latin typeface="Poppins Light"/>
              </a:rPr>
              <a:t>, </a:t>
            </a:r>
            <a:r>
              <a:rPr lang="en-US" sz="2000" spc="31" dirty="0" err="1">
                <a:solidFill>
                  <a:srgbClr val="393E46"/>
                </a:solidFill>
                <a:latin typeface="Poppins Light"/>
              </a:rPr>
              <a:t>Bigquery</a:t>
            </a:r>
            <a:r>
              <a:rPr lang="en-US" sz="2000" spc="31" dirty="0">
                <a:solidFill>
                  <a:srgbClr val="393E46"/>
                </a:solidFill>
                <a:latin typeface="Poppins Light"/>
              </a:rPr>
              <a:t> dan Looker Studio</a:t>
            </a:r>
          </a:p>
        </p:txBody>
      </p:sp>
      <p:sp>
        <p:nvSpPr>
          <p:cNvPr id="52" name="Freeform 5">
            <a:extLst>
              <a:ext uri="{FF2B5EF4-FFF2-40B4-BE49-F238E27FC236}">
                <a16:creationId xmlns:a16="http://schemas.microsoft.com/office/drawing/2014/main" id="{A4C782E4-CE63-B1F5-6C9D-90E030647B8A}"/>
              </a:ext>
            </a:extLst>
          </p:cNvPr>
          <p:cNvSpPr/>
          <p:nvPr/>
        </p:nvSpPr>
        <p:spPr>
          <a:xfrm>
            <a:off x="4954443" y="97589"/>
            <a:ext cx="4057486" cy="1056249"/>
          </a:xfrm>
          <a:custGeom>
            <a:avLst/>
            <a:gdLst/>
            <a:ahLst/>
            <a:cxnLst/>
            <a:rect l="l" t="t" r="r" b="b"/>
            <a:pathLst>
              <a:path w="5169942" h="1712543">
                <a:moveTo>
                  <a:pt x="0" y="0"/>
                </a:moveTo>
                <a:lnTo>
                  <a:pt x="5169942" y="0"/>
                </a:lnTo>
                <a:lnTo>
                  <a:pt x="5169942" y="1712543"/>
                </a:lnTo>
                <a:lnTo>
                  <a:pt x="0" y="171254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effectLst/>
        </p:spPr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AEEDC0EE-ECE5-F841-904B-A613DF86A611}"/>
              </a:ext>
            </a:extLst>
          </p:cNvPr>
          <p:cNvGrpSpPr/>
          <p:nvPr/>
        </p:nvGrpSpPr>
        <p:grpSpPr>
          <a:xfrm>
            <a:off x="5075381" y="-302900"/>
            <a:ext cx="3946447" cy="1595309"/>
            <a:chOff x="5065482" y="-339644"/>
            <a:chExt cx="3946447" cy="1595309"/>
          </a:xfrm>
        </p:grpSpPr>
        <p:pic>
          <p:nvPicPr>
            <p:cNvPr id="49" name="Google Shape;55;p13">
              <a:extLst>
                <a:ext uri="{FF2B5EF4-FFF2-40B4-BE49-F238E27FC236}">
                  <a16:creationId xmlns:a16="http://schemas.microsoft.com/office/drawing/2014/main" id="{1227E141-BE1C-E4BC-08DA-0CB771B2421A}"/>
                </a:ext>
              </a:extLst>
            </p:cNvPr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5065482" y="164668"/>
              <a:ext cx="1501541" cy="590187"/>
            </a:xfrm>
            <a:prstGeom prst="rect">
              <a:avLst/>
            </a:prstGeom>
            <a:noFill/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50" name="Google Shape;59;p13">
              <a:extLst>
                <a:ext uri="{FF2B5EF4-FFF2-40B4-BE49-F238E27FC236}">
                  <a16:creationId xmlns:a16="http://schemas.microsoft.com/office/drawing/2014/main" id="{BD23F107-9808-E3D7-00B7-76CC32945D55}"/>
                </a:ext>
              </a:extLst>
            </p:cNvPr>
            <p:cNvSpPr txBox="1"/>
            <p:nvPr/>
          </p:nvSpPr>
          <p:spPr>
            <a:xfrm>
              <a:off x="6535266" y="164668"/>
              <a:ext cx="4578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 dirty="0">
                  <a:solidFill>
                    <a:schemeClr val="bg1"/>
                  </a:solidFill>
                  <a:latin typeface="Rubik SemiBold"/>
                  <a:ea typeface="Rubik SemiBold"/>
                  <a:cs typeface="Rubik SemiBold"/>
                  <a:sym typeface="Rubik SemiBold"/>
                </a:rPr>
                <a:t>X</a:t>
              </a:r>
              <a:endParaRPr sz="3000" dirty="0">
                <a:solidFill>
                  <a:schemeClr val="bg1"/>
                </a:solidFill>
                <a:latin typeface="Rubik SemiBold"/>
                <a:ea typeface="Rubik SemiBold"/>
                <a:cs typeface="Rubik SemiBold"/>
                <a:sym typeface="Rubik SemiBold"/>
              </a:endParaRPr>
            </a:p>
          </p:txBody>
        </p:sp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30AA11FE-137A-2218-D671-F66B5A99E2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798243" y="-339644"/>
              <a:ext cx="2213686" cy="1595309"/>
            </a:xfrm>
            <a:prstGeom prst="rect">
              <a:avLst/>
            </a:prstGeom>
            <a:ln>
              <a:noFill/>
            </a:ln>
            <a:effectLst/>
          </p:spPr>
        </p:pic>
      </p:grpSp>
      <p:sp>
        <p:nvSpPr>
          <p:cNvPr id="54" name="Freeform 27">
            <a:extLst>
              <a:ext uri="{FF2B5EF4-FFF2-40B4-BE49-F238E27FC236}">
                <a16:creationId xmlns:a16="http://schemas.microsoft.com/office/drawing/2014/main" id="{CBC53802-1386-3C03-E98E-4AA753C90CE4}"/>
              </a:ext>
            </a:extLst>
          </p:cNvPr>
          <p:cNvSpPr/>
          <p:nvPr/>
        </p:nvSpPr>
        <p:spPr>
          <a:xfrm>
            <a:off x="-2348427" y="3809517"/>
            <a:ext cx="4099370" cy="4114800"/>
          </a:xfrm>
          <a:custGeom>
            <a:avLst/>
            <a:gdLst/>
            <a:ahLst/>
            <a:cxnLst/>
            <a:rect l="l" t="t" r="r" b="b"/>
            <a:pathLst>
              <a:path w="8198739" h="8229600">
                <a:moveTo>
                  <a:pt x="0" y="0"/>
                </a:moveTo>
                <a:lnTo>
                  <a:pt x="8198739" y="0"/>
                </a:lnTo>
                <a:lnTo>
                  <a:pt x="819873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5" name="Freeform 28">
            <a:extLst>
              <a:ext uri="{FF2B5EF4-FFF2-40B4-BE49-F238E27FC236}">
                <a16:creationId xmlns:a16="http://schemas.microsoft.com/office/drawing/2014/main" id="{D8A8701F-EA0B-C65E-522C-CE286E520F85}"/>
              </a:ext>
            </a:extLst>
          </p:cNvPr>
          <p:cNvSpPr/>
          <p:nvPr/>
        </p:nvSpPr>
        <p:spPr>
          <a:xfrm>
            <a:off x="6938827" y="3809517"/>
            <a:ext cx="4099370" cy="4114800"/>
          </a:xfrm>
          <a:custGeom>
            <a:avLst/>
            <a:gdLst/>
            <a:ahLst/>
            <a:cxnLst/>
            <a:rect l="l" t="t" r="r" b="b"/>
            <a:pathLst>
              <a:path w="8198739" h="8229600">
                <a:moveTo>
                  <a:pt x="0" y="0"/>
                </a:moveTo>
                <a:lnTo>
                  <a:pt x="8198739" y="0"/>
                </a:lnTo>
                <a:lnTo>
                  <a:pt x="819873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6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8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9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70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1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72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 tmFilter="0, 0; .2, .5; .8, .5; 1, 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7" dur="250" autoRev="1" fill="hold"/>
                                        <p:tgtEl>
                                          <p:spTgt spid="3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8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0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1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 tmFilter="0, 0; .2, .5; .8, .5; 1, 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3" dur="250" autoRev="1" fill="hold"/>
                                        <p:tgtEl>
                                          <p:spTgt spid="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5" grpId="0"/>
      <p:bldP spid="9" grpId="0"/>
      <p:bldP spid="12" grpId="0"/>
      <p:bldP spid="21" grpId="0"/>
      <p:bldP spid="41" grpId="0"/>
      <p:bldP spid="42" grpId="0"/>
      <p:bldP spid="45" grpId="0"/>
      <p:bldP spid="46" grpId="0"/>
      <p:bldP spid="4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6"/>
          <p:cNvPicPr preferRelativeResize="0"/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76;p15">
            <a:extLst>
              <a:ext uri="{FF2B5EF4-FFF2-40B4-BE49-F238E27FC236}">
                <a16:creationId xmlns:a16="http://schemas.microsoft.com/office/drawing/2014/main" id="{B877C3C7-E2E8-45B1-D08F-F6A64F9C2990}"/>
              </a:ext>
            </a:extLst>
          </p:cNvPr>
          <p:cNvSpPr/>
          <p:nvPr/>
        </p:nvSpPr>
        <p:spPr>
          <a:xfrm>
            <a:off x="-3" y="-22583"/>
            <a:ext cx="9144000" cy="5143500"/>
          </a:xfrm>
          <a:prstGeom prst="rect">
            <a:avLst/>
          </a:prstGeom>
          <a:solidFill>
            <a:srgbClr val="019FAB">
              <a:alpha val="48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796AF"/>
              </a:solidFill>
            </a:endParaRPr>
          </a:p>
        </p:txBody>
      </p:sp>
      <p:sp>
        <p:nvSpPr>
          <p:cNvPr id="96" name="Google Shape;96;p16"/>
          <p:cNvSpPr txBox="1"/>
          <p:nvPr/>
        </p:nvSpPr>
        <p:spPr>
          <a:xfrm>
            <a:off x="340500" y="2053831"/>
            <a:ext cx="8463000" cy="954300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6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b="1" dirty="0">
                <a:latin typeface="Rubik"/>
                <a:ea typeface="Rubik"/>
                <a:cs typeface="Rubik"/>
                <a:sym typeface="Rubik"/>
              </a:rPr>
              <a:t>Challenge</a:t>
            </a:r>
            <a:endParaRPr sz="5000" b="1" dirty="0">
              <a:latin typeface="Rubik"/>
              <a:ea typeface="Rubik"/>
              <a:cs typeface="Rubik"/>
              <a:sym typeface="Rubik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2B2EE18-B8CE-41B2-CFF7-53467F3350B0}"/>
              </a:ext>
            </a:extLst>
          </p:cNvPr>
          <p:cNvGrpSpPr/>
          <p:nvPr/>
        </p:nvGrpSpPr>
        <p:grpSpPr>
          <a:xfrm>
            <a:off x="5845360" y="-192544"/>
            <a:ext cx="3200918" cy="1225740"/>
            <a:chOff x="5943082" y="-87842"/>
            <a:chExt cx="3200918" cy="1225740"/>
          </a:xfrm>
        </p:grpSpPr>
        <p:pic>
          <p:nvPicPr>
            <p:cNvPr id="97" name="Google Shape;97;p16"/>
            <p:cNvPicPr preferRelativeResize="0"/>
            <p:nvPr/>
          </p:nvPicPr>
          <p:blipFill rotWithShape="1">
            <a:blip r:embed="rId4">
              <a:alphaModFix/>
            </a:blip>
            <a:srcRect t="5658" b="5649"/>
            <a:stretch/>
          </p:blipFill>
          <p:spPr>
            <a:xfrm>
              <a:off x="5943082" y="254378"/>
              <a:ext cx="1399902" cy="5413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" name="Google Shape;59;p13">
              <a:extLst>
                <a:ext uri="{FF2B5EF4-FFF2-40B4-BE49-F238E27FC236}">
                  <a16:creationId xmlns:a16="http://schemas.microsoft.com/office/drawing/2014/main" id="{3D5349EE-A2D8-8D55-FE56-B159E4E55551}"/>
                </a:ext>
              </a:extLst>
            </p:cNvPr>
            <p:cNvSpPr txBox="1"/>
            <p:nvPr/>
          </p:nvSpPr>
          <p:spPr>
            <a:xfrm>
              <a:off x="7263766" y="334043"/>
              <a:ext cx="348613" cy="4616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>
                  <a:solidFill>
                    <a:srgbClr val="616161"/>
                  </a:solidFill>
                  <a:latin typeface="Rubik SemiBold"/>
                  <a:ea typeface="Rubik SemiBold"/>
                  <a:cs typeface="Rubik SemiBold"/>
                  <a:sym typeface="Rubik SemiBold"/>
                </a:rPr>
                <a:t>X</a:t>
              </a:r>
              <a:endParaRPr sz="1800" dirty="0">
                <a:solidFill>
                  <a:srgbClr val="616161"/>
                </a:solidFill>
                <a:latin typeface="Rubik SemiBold"/>
                <a:ea typeface="Rubik SemiBold"/>
                <a:cs typeface="Rubik SemiBold"/>
                <a:sym typeface="Rubik SemiBold"/>
              </a:endParaRP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9382E4C-9F15-A7BD-2020-251D2A27158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443136" y="-87842"/>
              <a:ext cx="1700864" cy="1225740"/>
            </a:xfrm>
            <a:prstGeom prst="rect">
              <a:avLst/>
            </a:prstGeom>
            <a:ln>
              <a:noFill/>
            </a:ln>
            <a:effectLst/>
          </p:spPr>
        </p:pic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17764F68-1BCC-9F8B-A528-E3CA45DB0A68}"/>
              </a:ext>
            </a:extLst>
          </p:cNvPr>
          <p:cNvSpPr/>
          <p:nvPr/>
        </p:nvSpPr>
        <p:spPr>
          <a:xfrm>
            <a:off x="0" y="-22583"/>
            <a:ext cx="9144000" cy="5143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Google Shape;95;p16">
            <a:extLst>
              <a:ext uri="{FF2B5EF4-FFF2-40B4-BE49-F238E27FC236}">
                <a16:creationId xmlns:a16="http://schemas.microsoft.com/office/drawing/2014/main" id="{D8320FEF-2848-40A3-03E0-160CC775C260}"/>
              </a:ext>
            </a:extLst>
          </p:cNvPr>
          <p:cNvPicPr preferRelativeResize="0"/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-6" y="-40770"/>
            <a:ext cx="91440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80;p15">
            <a:extLst>
              <a:ext uri="{FF2B5EF4-FFF2-40B4-BE49-F238E27FC236}">
                <a16:creationId xmlns:a16="http://schemas.microsoft.com/office/drawing/2014/main" id="{A60A6BBC-EB19-EDD7-BB27-32A0EDA69080}"/>
              </a:ext>
            </a:extLst>
          </p:cNvPr>
          <p:cNvSpPr txBox="1"/>
          <p:nvPr/>
        </p:nvSpPr>
        <p:spPr>
          <a:xfrm>
            <a:off x="538384" y="1175316"/>
            <a:ext cx="35046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rgbClr val="0C9CAB"/>
                </a:solidFill>
                <a:latin typeface="Rubik SemiBold"/>
                <a:ea typeface="Rubik SemiBold"/>
                <a:cs typeface="Rubik SemiBold"/>
                <a:sym typeface="Rubik SemiBold"/>
              </a:rPr>
              <a:t>SOAL 1</a:t>
            </a:r>
            <a:endParaRPr sz="2000" b="1" dirty="0">
              <a:solidFill>
                <a:srgbClr val="0C9CAB"/>
              </a:solidFill>
              <a:latin typeface="Rubik SemiBold"/>
              <a:ea typeface="Rubik SemiBold"/>
              <a:cs typeface="Rubik SemiBold"/>
              <a:sym typeface="Rubik SemiBold"/>
            </a:endParaRPr>
          </a:p>
        </p:txBody>
      </p:sp>
      <p:sp>
        <p:nvSpPr>
          <p:cNvPr id="9" name="Google Shape;80;p15">
            <a:extLst>
              <a:ext uri="{FF2B5EF4-FFF2-40B4-BE49-F238E27FC236}">
                <a16:creationId xmlns:a16="http://schemas.microsoft.com/office/drawing/2014/main" id="{733717FD-B7F9-5A8B-59AE-E050BDB850D8}"/>
              </a:ext>
            </a:extLst>
          </p:cNvPr>
          <p:cNvSpPr txBox="1"/>
          <p:nvPr/>
        </p:nvSpPr>
        <p:spPr>
          <a:xfrm>
            <a:off x="538384" y="1579834"/>
            <a:ext cx="8507894" cy="1477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ubik SemiBold"/>
                <a:ea typeface="Rubik SemiBold"/>
                <a:cs typeface="Rubik SemiBold"/>
                <a:sym typeface="Rubik SemiBold"/>
              </a:rPr>
              <a:t>Tentukan masing – masing </a:t>
            </a:r>
            <a:r>
              <a:rPr lang="en" b="1" dirty="0">
                <a:latin typeface="Rubik SemiBold"/>
                <a:ea typeface="Rubik SemiBold"/>
                <a:cs typeface="Rubik SemiBold"/>
                <a:sym typeface="Rubik SemiBold"/>
              </a:rPr>
              <a:t>Primary Key </a:t>
            </a:r>
            <a:r>
              <a:rPr lang="en" dirty="0">
                <a:latin typeface="Rubik SemiBold"/>
                <a:ea typeface="Rubik SemiBold"/>
                <a:cs typeface="Rubik SemiBold"/>
                <a:sym typeface="Rubik SemiBold"/>
              </a:rPr>
              <a:t>pada 4 dataset penjualan</a:t>
            </a:r>
          </a:p>
          <a:p>
            <a:pPr marL="266700" lvl="0" indent="-266700" algn="l" rtl="0">
              <a:spcBef>
                <a:spcPts val="0"/>
              </a:spcBef>
              <a:spcAft>
                <a:spcPts val="0"/>
              </a:spcAft>
              <a:buAutoNum type="arabicPeriod"/>
              <a:tabLst>
                <a:tab pos="358775" algn="l"/>
              </a:tabLst>
            </a:pPr>
            <a:r>
              <a:rPr lang="en" dirty="0">
                <a:latin typeface="Rubik SemiBold"/>
                <a:ea typeface="Rubik SemiBold"/>
                <a:cs typeface="Rubik SemiBold"/>
                <a:sym typeface="Rubik SemiBold"/>
              </a:rPr>
              <a:t>Primary key tabel Customer		:</a:t>
            </a:r>
          </a:p>
          <a:p>
            <a:pPr marL="266700" lvl="0" indent="-2667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" dirty="0">
                <a:latin typeface="Rubik SemiBold"/>
                <a:ea typeface="Rubik SemiBold"/>
                <a:cs typeface="Rubik SemiBold"/>
                <a:sym typeface="Rubik SemiBold"/>
              </a:rPr>
              <a:t>Primary key tabel Products		:</a:t>
            </a:r>
          </a:p>
          <a:p>
            <a:pPr marL="266700" indent="-266700">
              <a:buFont typeface="Arial"/>
              <a:buAutoNum type="arabicPeriod"/>
            </a:pPr>
            <a:r>
              <a:rPr lang="en-US" dirty="0">
                <a:latin typeface="Rubik SemiBold"/>
                <a:ea typeface="Rubik SemiBold"/>
                <a:cs typeface="Rubik SemiBold"/>
                <a:sym typeface="Rubik SemiBold"/>
              </a:rPr>
              <a:t>Primary key </a:t>
            </a:r>
            <a:r>
              <a:rPr lang="en-US" dirty="0" err="1">
                <a:latin typeface="Rubik SemiBold"/>
                <a:ea typeface="Rubik SemiBold"/>
                <a:cs typeface="Rubik SemiBold"/>
                <a:sym typeface="Rubik SemiBold"/>
              </a:rPr>
              <a:t>tabel</a:t>
            </a:r>
            <a:r>
              <a:rPr lang="en-US" dirty="0">
                <a:latin typeface="Rubik SemiBold"/>
                <a:ea typeface="Rubik SemiBold"/>
                <a:cs typeface="Rubik SemiBold"/>
                <a:sym typeface="Rubik SemiBold"/>
              </a:rPr>
              <a:t> Orders		:</a:t>
            </a:r>
          </a:p>
          <a:p>
            <a:pPr marL="266700" indent="-266700">
              <a:buFont typeface="Arial"/>
              <a:buAutoNum type="arabicPeriod"/>
            </a:pPr>
            <a:r>
              <a:rPr lang="en-US" dirty="0">
                <a:latin typeface="Rubik SemiBold"/>
                <a:ea typeface="Rubik SemiBold"/>
                <a:cs typeface="Rubik SemiBold"/>
                <a:sym typeface="Rubik SemiBold"/>
              </a:rPr>
              <a:t>Primary key </a:t>
            </a:r>
            <a:r>
              <a:rPr lang="en-US" dirty="0" err="1">
                <a:latin typeface="Rubik SemiBold"/>
                <a:ea typeface="Rubik SemiBold"/>
                <a:cs typeface="Rubik SemiBold"/>
                <a:sym typeface="Rubik SemiBold"/>
              </a:rPr>
              <a:t>tabel</a:t>
            </a:r>
            <a:r>
              <a:rPr lang="en-US" dirty="0">
                <a:latin typeface="Rubik SemiBold"/>
                <a:ea typeface="Rubik SemiBold"/>
                <a:cs typeface="Rubik SemiBold"/>
                <a:sym typeface="Rubik SemiBold"/>
              </a:rPr>
              <a:t> </a:t>
            </a:r>
            <a:r>
              <a:rPr lang="en-US" dirty="0" err="1">
                <a:latin typeface="Rubik SemiBold"/>
                <a:ea typeface="Rubik SemiBold"/>
                <a:cs typeface="Rubik SemiBold"/>
                <a:sym typeface="Rubik SemiBold"/>
              </a:rPr>
              <a:t>ProductCategory</a:t>
            </a:r>
            <a:r>
              <a:rPr lang="en-US" dirty="0">
                <a:latin typeface="Rubik SemiBold"/>
                <a:ea typeface="Rubik SemiBold"/>
                <a:cs typeface="Rubik SemiBold"/>
                <a:sym typeface="Rubik SemiBold"/>
              </a:rPr>
              <a:t>	: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dirty="0">
              <a:latin typeface="Rubik SemiBold"/>
              <a:ea typeface="Rubik SemiBold"/>
              <a:cs typeface="Rubik SemiBold"/>
              <a:sym typeface="Rubik SemiBold"/>
            </a:endParaRPr>
          </a:p>
        </p:txBody>
      </p:sp>
      <p:sp>
        <p:nvSpPr>
          <p:cNvPr id="10" name="Google Shape;80;p15">
            <a:extLst>
              <a:ext uri="{FF2B5EF4-FFF2-40B4-BE49-F238E27FC236}">
                <a16:creationId xmlns:a16="http://schemas.microsoft.com/office/drawing/2014/main" id="{639AE268-89D8-7776-D29B-FB022AAA02EB}"/>
              </a:ext>
            </a:extLst>
          </p:cNvPr>
          <p:cNvSpPr txBox="1"/>
          <p:nvPr/>
        </p:nvSpPr>
        <p:spPr>
          <a:xfrm>
            <a:off x="538377" y="2762586"/>
            <a:ext cx="35046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rgbClr val="16A5B0"/>
                </a:solidFill>
                <a:latin typeface="Rubik SemiBold"/>
                <a:ea typeface="Rubik SemiBold"/>
                <a:cs typeface="Rubik SemiBold"/>
                <a:sym typeface="Rubik SemiBold"/>
              </a:rPr>
              <a:t>Data yang digunakan</a:t>
            </a:r>
            <a:endParaRPr sz="2000" b="1" dirty="0">
              <a:solidFill>
                <a:srgbClr val="16A5B0"/>
              </a:solidFill>
              <a:latin typeface="Rubik SemiBold"/>
              <a:ea typeface="Rubik SemiBold"/>
              <a:cs typeface="Rubik SemiBold"/>
              <a:sym typeface="Rubik SemiBold"/>
            </a:endParaRPr>
          </a:p>
        </p:txBody>
      </p:sp>
      <p:sp>
        <p:nvSpPr>
          <p:cNvPr id="11" name="Google Shape;80;p15">
            <a:extLst>
              <a:ext uri="{FF2B5EF4-FFF2-40B4-BE49-F238E27FC236}">
                <a16:creationId xmlns:a16="http://schemas.microsoft.com/office/drawing/2014/main" id="{CDBB726D-8422-B2E8-6D08-65341981F3E7}"/>
              </a:ext>
            </a:extLst>
          </p:cNvPr>
          <p:cNvSpPr txBox="1"/>
          <p:nvPr/>
        </p:nvSpPr>
        <p:spPr>
          <a:xfrm>
            <a:off x="538378" y="3071884"/>
            <a:ext cx="2835265" cy="1046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/>
                </a:solidFill>
                <a:latin typeface="Rubik SemiBold"/>
                <a:ea typeface="Rubik SemiBold"/>
                <a:cs typeface="Rubik SemiBold"/>
                <a:sym typeface="Rubik SemiBold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https://drive.google.com/file/d/1RwsBQ1FriNfz6qiq0V5nD7gF7jO81To3/view?usp=sharing</a:t>
            </a:r>
            <a:endParaRPr lang="en-US" dirty="0">
              <a:solidFill>
                <a:schemeClr val="tx1"/>
              </a:solidFill>
              <a:latin typeface="Rubik SemiBold"/>
              <a:ea typeface="Rubik SemiBold"/>
              <a:cs typeface="Rubik SemiBold"/>
              <a:sym typeface="Rubik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chemeClr val="tx1"/>
              </a:solidFill>
              <a:latin typeface="Rubik SemiBold"/>
              <a:ea typeface="Rubik SemiBold"/>
              <a:cs typeface="Rubik SemiBold"/>
              <a:sym typeface="Rubik SemiBold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6160399-E0EF-715E-2962-AB0E11B0171E}"/>
              </a:ext>
            </a:extLst>
          </p:cNvPr>
          <p:cNvGrpSpPr/>
          <p:nvPr/>
        </p:nvGrpSpPr>
        <p:grpSpPr>
          <a:xfrm>
            <a:off x="5845360" y="-192544"/>
            <a:ext cx="3200918" cy="1225740"/>
            <a:chOff x="5943082" y="-87842"/>
            <a:chExt cx="3200918" cy="1225740"/>
          </a:xfrm>
        </p:grpSpPr>
        <p:pic>
          <p:nvPicPr>
            <p:cNvPr id="14" name="Google Shape;97;p16">
              <a:extLst>
                <a:ext uri="{FF2B5EF4-FFF2-40B4-BE49-F238E27FC236}">
                  <a16:creationId xmlns:a16="http://schemas.microsoft.com/office/drawing/2014/main" id="{94A6A1E0-3E80-1702-5338-3202752BAF8B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 t="5658" b="5649"/>
            <a:stretch/>
          </p:blipFill>
          <p:spPr>
            <a:xfrm>
              <a:off x="5943082" y="254378"/>
              <a:ext cx="1399902" cy="5413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" name="Google Shape;59;p13">
              <a:extLst>
                <a:ext uri="{FF2B5EF4-FFF2-40B4-BE49-F238E27FC236}">
                  <a16:creationId xmlns:a16="http://schemas.microsoft.com/office/drawing/2014/main" id="{88B7BAFA-881F-8BF9-FFE9-6318513DA617}"/>
                </a:ext>
              </a:extLst>
            </p:cNvPr>
            <p:cNvSpPr txBox="1"/>
            <p:nvPr/>
          </p:nvSpPr>
          <p:spPr>
            <a:xfrm>
              <a:off x="7263766" y="334043"/>
              <a:ext cx="348613" cy="4616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>
                  <a:solidFill>
                    <a:srgbClr val="616161"/>
                  </a:solidFill>
                  <a:latin typeface="Rubik SemiBold"/>
                  <a:ea typeface="Rubik SemiBold"/>
                  <a:cs typeface="Rubik SemiBold"/>
                  <a:sym typeface="Rubik SemiBold"/>
                </a:rPr>
                <a:t>X</a:t>
              </a:r>
              <a:endParaRPr sz="1800" dirty="0">
                <a:solidFill>
                  <a:srgbClr val="616161"/>
                </a:solidFill>
                <a:latin typeface="Rubik SemiBold"/>
                <a:ea typeface="Rubik SemiBold"/>
                <a:cs typeface="Rubik SemiBold"/>
                <a:sym typeface="Rubik SemiBold"/>
              </a:endParaRP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D264CE64-5578-29DD-49FF-77E330CB680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443136" y="-87842"/>
              <a:ext cx="1700864" cy="1225740"/>
            </a:xfrm>
            <a:prstGeom prst="rect">
              <a:avLst/>
            </a:prstGeom>
            <a:ln>
              <a:noFill/>
            </a:ln>
            <a:effectLst/>
          </p:spPr>
        </p:pic>
      </p:grpSp>
      <p:pic>
        <p:nvPicPr>
          <p:cNvPr id="2" name="Google Shape;95;p16">
            <a:extLst>
              <a:ext uri="{FF2B5EF4-FFF2-40B4-BE49-F238E27FC236}">
                <a16:creationId xmlns:a16="http://schemas.microsoft.com/office/drawing/2014/main" id="{E928D54B-16F0-4A95-9293-02D2DF730E3B}"/>
              </a:ext>
            </a:extLst>
          </p:cNvPr>
          <p:cNvPicPr preferRelativeResize="0"/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4377" y="-22583"/>
            <a:ext cx="9144001" cy="51435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464796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0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9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0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1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12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5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25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" grpId="0"/>
      <p:bldP spid="6" grpId="0" animBg="1"/>
      <p:bldP spid="8" grpId="0"/>
      <p:bldP spid="9" grpId="0"/>
      <p:bldP spid="10" grpId="0"/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6"/>
          <p:cNvPicPr preferRelativeResize="0"/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6"/>
          <p:cNvSpPr txBox="1"/>
          <p:nvPr/>
        </p:nvSpPr>
        <p:spPr>
          <a:xfrm>
            <a:off x="340500" y="1899838"/>
            <a:ext cx="8463000" cy="954300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6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b="1" dirty="0">
                <a:latin typeface="Rubik"/>
                <a:ea typeface="Rubik"/>
                <a:cs typeface="Rubik"/>
                <a:sym typeface="Rubik"/>
              </a:rPr>
              <a:t>Challenge</a:t>
            </a:r>
            <a:endParaRPr sz="5000" b="1" dirty="0">
              <a:latin typeface="Rubik"/>
              <a:ea typeface="Rubik"/>
              <a:cs typeface="Rubik"/>
              <a:sym typeface="Rubik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2B2EE18-B8CE-41B2-CFF7-53467F3350B0}"/>
              </a:ext>
            </a:extLst>
          </p:cNvPr>
          <p:cNvGrpSpPr/>
          <p:nvPr/>
        </p:nvGrpSpPr>
        <p:grpSpPr>
          <a:xfrm>
            <a:off x="5845360" y="-192544"/>
            <a:ext cx="3200918" cy="1225740"/>
            <a:chOff x="5943082" y="-87842"/>
            <a:chExt cx="3200918" cy="1225740"/>
          </a:xfrm>
        </p:grpSpPr>
        <p:pic>
          <p:nvPicPr>
            <p:cNvPr id="97" name="Google Shape;97;p16"/>
            <p:cNvPicPr preferRelativeResize="0"/>
            <p:nvPr/>
          </p:nvPicPr>
          <p:blipFill rotWithShape="1">
            <a:blip r:embed="rId4">
              <a:alphaModFix/>
            </a:blip>
            <a:srcRect t="5658" b="5649"/>
            <a:stretch/>
          </p:blipFill>
          <p:spPr>
            <a:xfrm>
              <a:off x="5943082" y="254378"/>
              <a:ext cx="1399902" cy="5413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" name="Google Shape;59;p13">
              <a:extLst>
                <a:ext uri="{FF2B5EF4-FFF2-40B4-BE49-F238E27FC236}">
                  <a16:creationId xmlns:a16="http://schemas.microsoft.com/office/drawing/2014/main" id="{3D5349EE-A2D8-8D55-FE56-B159E4E55551}"/>
                </a:ext>
              </a:extLst>
            </p:cNvPr>
            <p:cNvSpPr txBox="1"/>
            <p:nvPr/>
          </p:nvSpPr>
          <p:spPr>
            <a:xfrm>
              <a:off x="7263766" y="334043"/>
              <a:ext cx="348613" cy="4616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>
                  <a:solidFill>
                    <a:srgbClr val="616161"/>
                  </a:solidFill>
                  <a:latin typeface="Rubik SemiBold"/>
                  <a:ea typeface="Rubik SemiBold"/>
                  <a:cs typeface="Rubik SemiBold"/>
                  <a:sym typeface="Rubik SemiBold"/>
                </a:rPr>
                <a:t>X</a:t>
              </a:r>
              <a:endParaRPr sz="1800" dirty="0">
                <a:solidFill>
                  <a:srgbClr val="616161"/>
                </a:solidFill>
                <a:latin typeface="Rubik SemiBold"/>
                <a:ea typeface="Rubik SemiBold"/>
                <a:cs typeface="Rubik SemiBold"/>
                <a:sym typeface="Rubik SemiBold"/>
              </a:endParaRP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9382E4C-9F15-A7BD-2020-251D2A27158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443136" y="-87842"/>
              <a:ext cx="1700864" cy="1225740"/>
            </a:xfrm>
            <a:prstGeom prst="rect">
              <a:avLst/>
            </a:prstGeom>
            <a:ln>
              <a:noFill/>
            </a:ln>
            <a:effectLst/>
          </p:spPr>
        </p:pic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17764F68-1BCC-9F8B-A528-E3CA45DB0A68}"/>
              </a:ext>
            </a:extLst>
          </p:cNvPr>
          <p:cNvSpPr/>
          <p:nvPr/>
        </p:nvSpPr>
        <p:spPr>
          <a:xfrm>
            <a:off x="10425" y="5917"/>
            <a:ext cx="9144000" cy="5143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Google Shape;95;p16">
            <a:extLst>
              <a:ext uri="{FF2B5EF4-FFF2-40B4-BE49-F238E27FC236}">
                <a16:creationId xmlns:a16="http://schemas.microsoft.com/office/drawing/2014/main" id="{D8320FEF-2848-40A3-03E0-160CC775C260}"/>
              </a:ext>
            </a:extLst>
          </p:cNvPr>
          <p:cNvPicPr preferRelativeResize="0"/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-1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80;p15">
            <a:extLst>
              <a:ext uri="{FF2B5EF4-FFF2-40B4-BE49-F238E27FC236}">
                <a16:creationId xmlns:a16="http://schemas.microsoft.com/office/drawing/2014/main" id="{A60A6BBC-EB19-EDD7-BB27-32A0EDA69080}"/>
              </a:ext>
            </a:extLst>
          </p:cNvPr>
          <p:cNvSpPr txBox="1"/>
          <p:nvPr/>
        </p:nvSpPr>
        <p:spPr>
          <a:xfrm>
            <a:off x="559232" y="1261328"/>
            <a:ext cx="35046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rgbClr val="0C9CAB"/>
                </a:solidFill>
                <a:latin typeface="Rubik SemiBold"/>
                <a:ea typeface="Rubik SemiBold"/>
                <a:cs typeface="Rubik SemiBold"/>
                <a:sym typeface="Rubik SemiBold"/>
              </a:rPr>
              <a:t>SOAL 2</a:t>
            </a:r>
            <a:endParaRPr sz="2000" b="1" dirty="0">
              <a:solidFill>
                <a:srgbClr val="0C9CAB"/>
              </a:solidFill>
              <a:latin typeface="Rubik SemiBold"/>
              <a:ea typeface="Rubik SemiBold"/>
              <a:cs typeface="Rubik SemiBold"/>
              <a:sym typeface="Rubik SemiBold"/>
            </a:endParaRPr>
          </a:p>
        </p:txBody>
      </p:sp>
      <p:sp>
        <p:nvSpPr>
          <p:cNvPr id="9" name="Google Shape;80;p15">
            <a:extLst>
              <a:ext uri="{FF2B5EF4-FFF2-40B4-BE49-F238E27FC236}">
                <a16:creationId xmlns:a16="http://schemas.microsoft.com/office/drawing/2014/main" id="{733717FD-B7F9-5A8B-59AE-E050BDB850D8}"/>
              </a:ext>
            </a:extLst>
          </p:cNvPr>
          <p:cNvSpPr txBox="1"/>
          <p:nvPr/>
        </p:nvSpPr>
        <p:spPr>
          <a:xfrm>
            <a:off x="538383" y="1604904"/>
            <a:ext cx="8507894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ubik SemiBold"/>
                <a:ea typeface="Rubik SemiBold"/>
                <a:cs typeface="Rubik SemiBold"/>
                <a:sym typeface="Rubik SemiBold"/>
              </a:rPr>
              <a:t>Tentukan </a:t>
            </a:r>
            <a:r>
              <a:rPr lang="en-US" b="1" dirty="0">
                <a:latin typeface="Rubik SemiBold"/>
                <a:ea typeface="Rubik SemiBold"/>
                <a:cs typeface="Rubik SemiBold"/>
                <a:sym typeface="Rubik SemiBold"/>
              </a:rPr>
              <a:t>relationship</a:t>
            </a:r>
            <a:r>
              <a:rPr lang="en-US" dirty="0">
                <a:latin typeface="Rubik SemiBold"/>
                <a:ea typeface="Rubik SemiBold"/>
                <a:cs typeface="Rubik SemiBold"/>
                <a:sym typeface="Rubik SemiBold"/>
              </a:rPr>
              <a:t> </a:t>
            </a:r>
            <a:r>
              <a:rPr lang="en-US" dirty="0" err="1">
                <a:latin typeface="Rubik SemiBold"/>
                <a:ea typeface="Rubik SemiBold"/>
                <a:cs typeface="Rubik SemiBold"/>
                <a:sym typeface="Rubik SemiBold"/>
              </a:rPr>
              <a:t>dari</a:t>
            </a:r>
            <a:r>
              <a:rPr lang="en-US" dirty="0">
                <a:latin typeface="Rubik SemiBold"/>
                <a:ea typeface="Rubik SemiBold"/>
                <a:cs typeface="Rubik SemiBold"/>
                <a:sym typeface="Rubik SemiBold"/>
              </a:rPr>
              <a:t> ke-4 </a:t>
            </a:r>
            <a:r>
              <a:rPr lang="en-US" dirty="0" err="1">
                <a:latin typeface="Rubik SemiBold"/>
                <a:ea typeface="Rubik SemiBold"/>
                <a:cs typeface="Rubik SemiBold"/>
                <a:sym typeface="Rubik SemiBold"/>
              </a:rPr>
              <a:t>tabel</a:t>
            </a:r>
            <a:r>
              <a:rPr lang="en-US" dirty="0">
                <a:latin typeface="Rubik SemiBold"/>
                <a:ea typeface="Rubik SemiBold"/>
                <a:cs typeface="Rubik SemiBold"/>
                <a:sym typeface="Rubik SemiBold"/>
              </a:rPr>
              <a:t> </a:t>
            </a:r>
            <a:r>
              <a:rPr lang="en-US" dirty="0" err="1">
                <a:latin typeface="Rubik SemiBold"/>
                <a:ea typeface="Rubik SemiBold"/>
                <a:cs typeface="Rubik SemiBold"/>
                <a:sym typeface="Rubik SemiBold"/>
              </a:rPr>
              <a:t>tersebut</a:t>
            </a:r>
            <a:r>
              <a:rPr lang="en-US" dirty="0">
                <a:latin typeface="Rubik SemiBold"/>
                <a:ea typeface="Rubik SemiBold"/>
                <a:cs typeface="Rubik SemiBold"/>
                <a:sym typeface="Rubik SemiBold"/>
              </a:rPr>
              <a:t> !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dirty="0">
              <a:latin typeface="Rubik SemiBold"/>
              <a:ea typeface="Rubik SemiBold"/>
              <a:cs typeface="Rubik SemiBold"/>
              <a:sym typeface="Rubik SemiBold"/>
            </a:endParaRPr>
          </a:p>
        </p:txBody>
      </p:sp>
      <p:sp>
        <p:nvSpPr>
          <p:cNvPr id="10" name="Google Shape;80;p15">
            <a:extLst>
              <a:ext uri="{FF2B5EF4-FFF2-40B4-BE49-F238E27FC236}">
                <a16:creationId xmlns:a16="http://schemas.microsoft.com/office/drawing/2014/main" id="{639AE268-89D8-7776-D29B-FB022AAA02EB}"/>
              </a:ext>
            </a:extLst>
          </p:cNvPr>
          <p:cNvSpPr txBox="1"/>
          <p:nvPr/>
        </p:nvSpPr>
        <p:spPr>
          <a:xfrm>
            <a:off x="559232" y="1909274"/>
            <a:ext cx="35046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rgbClr val="16A5B0"/>
                </a:solidFill>
                <a:latin typeface="Rubik SemiBold"/>
                <a:ea typeface="Rubik SemiBold"/>
                <a:cs typeface="Rubik SemiBold"/>
                <a:sym typeface="Rubik SemiBold"/>
              </a:rPr>
              <a:t>Data yang digunakan</a:t>
            </a:r>
            <a:endParaRPr sz="2000" b="1" dirty="0">
              <a:solidFill>
                <a:srgbClr val="16A5B0"/>
              </a:solidFill>
              <a:latin typeface="Rubik SemiBold"/>
              <a:ea typeface="Rubik SemiBold"/>
              <a:cs typeface="Rubik SemiBold"/>
              <a:sym typeface="Rubik SemiBold"/>
            </a:endParaRPr>
          </a:p>
        </p:txBody>
      </p:sp>
      <p:sp>
        <p:nvSpPr>
          <p:cNvPr id="11" name="Google Shape;80;p15">
            <a:extLst>
              <a:ext uri="{FF2B5EF4-FFF2-40B4-BE49-F238E27FC236}">
                <a16:creationId xmlns:a16="http://schemas.microsoft.com/office/drawing/2014/main" id="{CDBB726D-8422-B2E8-6D08-65341981F3E7}"/>
              </a:ext>
            </a:extLst>
          </p:cNvPr>
          <p:cNvSpPr txBox="1"/>
          <p:nvPr/>
        </p:nvSpPr>
        <p:spPr>
          <a:xfrm>
            <a:off x="559232" y="2226344"/>
            <a:ext cx="2835265" cy="1046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/>
                </a:solidFill>
                <a:latin typeface="Rubik SemiBold"/>
                <a:ea typeface="Rubik SemiBold"/>
                <a:cs typeface="Rubik SemiBold"/>
                <a:sym typeface="Rubik SemiBold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https://drive.google.com/file/d/1RwsBQ1FriNfz6qiq0V5nD7gF7jO81To3/view?usp=sharing</a:t>
            </a:r>
            <a:endParaRPr lang="en-US" dirty="0">
              <a:solidFill>
                <a:schemeClr val="tx1"/>
              </a:solidFill>
              <a:latin typeface="Rubik SemiBold"/>
              <a:ea typeface="Rubik SemiBold"/>
              <a:cs typeface="Rubik SemiBold"/>
              <a:sym typeface="Rubik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chemeClr val="tx1"/>
              </a:solidFill>
              <a:latin typeface="Rubik SemiBold"/>
              <a:ea typeface="Rubik SemiBold"/>
              <a:cs typeface="Rubik SemiBold"/>
              <a:sym typeface="Rubik SemiBold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6160399-E0EF-715E-2962-AB0E11B0171E}"/>
              </a:ext>
            </a:extLst>
          </p:cNvPr>
          <p:cNvGrpSpPr/>
          <p:nvPr/>
        </p:nvGrpSpPr>
        <p:grpSpPr>
          <a:xfrm>
            <a:off x="5845360" y="-192544"/>
            <a:ext cx="3200918" cy="1225740"/>
            <a:chOff x="5943082" y="-87842"/>
            <a:chExt cx="3200918" cy="1225740"/>
          </a:xfrm>
        </p:grpSpPr>
        <p:pic>
          <p:nvPicPr>
            <p:cNvPr id="14" name="Google Shape;97;p16">
              <a:extLst>
                <a:ext uri="{FF2B5EF4-FFF2-40B4-BE49-F238E27FC236}">
                  <a16:creationId xmlns:a16="http://schemas.microsoft.com/office/drawing/2014/main" id="{94A6A1E0-3E80-1702-5338-3202752BAF8B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 t="5658" b="5649"/>
            <a:stretch/>
          </p:blipFill>
          <p:spPr>
            <a:xfrm>
              <a:off x="5943082" y="254378"/>
              <a:ext cx="1399902" cy="5413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" name="Google Shape;59;p13">
              <a:extLst>
                <a:ext uri="{FF2B5EF4-FFF2-40B4-BE49-F238E27FC236}">
                  <a16:creationId xmlns:a16="http://schemas.microsoft.com/office/drawing/2014/main" id="{88B7BAFA-881F-8BF9-FFE9-6318513DA617}"/>
                </a:ext>
              </a:extLst>
            </p:cNvPr>
            <p:cNvSpPr txBox="1"/>
            <p:nvPr/>
          </p:nvSpPr>
          <p:spPr>
            <a:xfrm>
              <a:off x="7263766" y="334043"/>
              <a:ext cx="348613" cy="4616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>
                  <a:solidFill>
                    <a:srgbClr val="616161"/>
                  </a:solidFill>
                  <a:latin typeface="Rubik SemiBold"/>
                  <a:ea typeface="Rubik SemiBold"/>
                  <a:cs typeface="Rubik SemiBold"/>
                  <a:sym typeface="Rubik SemiBold"/>
                </a:rPr>
                <a:t>X</a:t>
              </a:r>
              <a:endParaRPr sz="1800" dirty="0">
                <a:solidFill>
                  <a:srgbClr val="616161"/>
                </a:solidFill>
                <a:latin typeface="Rubik SemiBold"/>
                <a:ea typeface="Rubik SemiBold"/>
                <a:cs typeface="Rubik SemiBold"/>
                <a:sym typeface="Rubik SemiBold"/>
              </a:endParaRP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D264CE64-5578-29DD-49FF-77E330CB680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443136" y="-87842"/>
              <a:ext cx="1700864" cy="1225740"/>
            </a:xfrm>
            <a:prstGeom prst="rect">
              <a:avLst/>
            </a:prstGeom>
            <a:ln>
              <a:noFill/>
            </a:ln>
            <a:effectLst/>
          </p:spPr>
        </p:pic>
      </p:grpSp>
      <p:pic>
        <p:nvPicPr>
          <p:cNvPr id="2" name="Google Shape;95;p16">
            <a:extLst>
              <a:ext uri="{FF2B5EF4-FFF2-40B4-BE49-F238E27FC236}">
                <a16:creationId xmlns:a16="http://schemas.microsoft.com/office/drawing/2014/main" id="{B64CB70D-160C-B6B0-9607-4B5F04F2C112}"/>
              </a:ext>
            </a:extLst>
          </p:cNvPr>
          <p:cNvPicPr preferRelativeResize="0"/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20849" y="5917"/>
            <a:ext cx="9144001" cy="51435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726916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6"/>
          <p:cNvPicPr preferRelativeResize="0"/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6"/>
          <p:cNvSpPr txBox="1"/>
          <p:nvPr/>
        </p:nvSpPr>
        <p:spPr>
          <a:xfrm>
            <a:off x="328675" y="2253996"/>
            <a:ext cx="8463000" cy="954300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6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b="1" dirty="0">
                <a:latin typeface="Rubik"/>
                <a:ea typeface="Rubik"/>
                <a:cs typeface="Rubik"/>
                <a:sym typeface="Rubik"/>
              </a:rPr>
              <a:t>Challenge</a:t>
            </a:r>
            <a:endParaRPr sz="5000" b="1" dirty="0">
              <a:latin typeface="Rubik"/>
              <a:ea typeface="Rubik"/>
              <a:cs typeface="Rubik"/>
              <a:sym typeface="Rubik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2B2EE18-B8CE-41B2-CFF7-53467F3350B0}"/>
              </a:ext>
            </a:extLst>
          </p:cNvPr>
          <p:cNvGrpSpPr/>
          <p:nvPr/>
        </p:nvGrpSpPr>
        <p:grpSpPr>
          <a:xfrm>
            <a:off x="5845360" y="-192544"/>
            <a:ext cx="3200918" cy="1225740"/>
            <a:chOff x="5943082" y="-87842"/>
            <a:chExt cx="3200918" cy="1225740"/>
          </a:xfrm>
        </p:grpSpPr>
        <p:pic>
          <p:nvPicPr>
            <p:cNvPr id="97" name="Google Shape;97;p16"/>
            <p:cNvPicPr preferRelativeResize="0"/>
            <p:nvPr/>
          </p:nvPicPr>
          <p:blipFill rotWithShape="1">
            <a:blip r:embed="rId4">
              <a:alphaModFix/>
            </a:blip>
            <a:srcRect t="5658" b="5649"/>
            <a:stretch/>
          </p:blipFill>
          <p:spPr>
            <a:xfrm>
              <a:off x="5943082" y="254378"/>
              <a:ext cx="1399902" cy="5413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" name="Google Shape;59;p13">
              <a:extLst>
                <a:ext uri="{FF2B5EF4-FFF2-40B4-BE49-F238E27FC236}">
                  <a16:creationId xmlns:a16="http://schemas.microsoft.com/office/drawing/2014/main" id="{3D5349EE-A2D8-8D55-FE56-B159E4E55551}"/>
                </a:ext>
              </a:extLst>
            </p:cNvPr>
            <p:cNvSpPr txBox="1"/>
            <p:nvPr/>
          </p:nvSpPr>
          <p:spPr>
            <a:xfrm>
              <a:off x="7263766" y="334043"/>
              <a:ext cx="348613" cy="4616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>
                  <a:solidFill>
                    <a:srgbClr val="616161"/>
                  </a:solidFill>
                  <a:latin typeface="Rubik SemiBold"/>
                  <a:ea typeface="Rubik SemiBold"/>
                  <a:cs typeface="Rubik SemiBold"/>
                  <a:sym typeface="Rubik SemiBold"/>
                </a:rPr>
                <a:t>X</a:t>
              </a:r>
              <a:endParaRPr sz="1800" dirty="0">
                <a:solidFill>
                  <a:srgbClr val="616161"/>
                </a:solidFill>
                <a:latin typeface="Rubik SemiBold"/>
                <a:ea typeface="Rubik SemiBold"/>
                <a:cs typeface="Rubik SemiBold"/>
                <a:sym typeface="Rubik SemiBold"/>
              </a:endParaRP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9382E4C-9F15-A7BD-2020-251D2A27158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443136" y="-87842"/>
              <a:ext cx="1700864" cy="1225740"/>
            </a:xfrm>
            <a:prstGeom prst="rect">
              <a:avLst/>
            </a:prstGeom>
            <a:ln>
              <a:noFill/>
            </a:ln>
            <a:effectLst/>
          </p:spPr>
        </p:pic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17764F68-1BCC-9F8B-A528-E3CA45DB0A68}"/>
              </a:ext>
            </a:extLst>
          </p:cNvPr>
          <p:cNvSpPr/>
          <p:nvPr/>
        </p:nvSpPr>
        <p:spPr>
          <a:xfrm>
            <a:off x="10425" y="5917"/>
            <a:ext cx="9144000" cy="5143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Google Shape;95;p16">
            <a:extLst>
              <a:ext uri="{FF2B5EF4-FFF2-40B4-BE49-F238E27FC236}">
                <a16:creationId xmlns:a16="http://schemas.microsoft.com/office/drawing/2014/main" id="{D8320FEF-2848-40A3-03E0-160CC775C260}"/>
              </a:ext>
            </a:extLst>
          </p:cNvPr>
          <p:cNvPicPr preferRelativeResize="0"/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0" y="-5918"/>
            <a:ext cx="9144001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86160399-E0EF-715E-2962-AB0E11B0171E}"/>
              </a:ext>
            </a:extLst>
          </p:cNvPr>
          <p:cNvGrpSpPr/>
          <p:nvPr/>
        </p:nvGrpSpPr>
        <p:grpSpPr>
          <a:xfrm>
            <a:off x="5845360" y="-192544"/>
            <a:ext cx="3200918" cy="1225740"/>
            <a:chOff x="5943082" y="-87842"/>
            <a:chExt cx="3200918" cy="1225740"/>
          </a:xfrm>
        </p:grpSpPr>
        <p:pic>
          <p:nvPicPr>
            <p:cNvPr id="14" name="Google Shape;97;p16">
              <a:extLst>
                <a:ext uri="{FF2B5EF4-FFF2-40B4-BE49-F238E27FC236}">
                  <a16:creationId xmlns:a16="http://schemas.microsoft.com/office/drawing/2014/main" id="{94A6A1E0-3E80-1702-5338-3202752BAF8B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 t="5658" b="5649"/>
            <a:stretch/>
          </p:blipFill>
          <p:spPr>
            <a:xfrm>
              <a:off x="5943082" y="254378"/>
              <a:ext cx="1399902" cy="5413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" name="Google Shape;59;p13">
              <a:extLst>
                <a:ext uri="{FF2B5EF4-FFF2-40B4-BE49-F238E27FC236}">
                  <a16:creationId xmlns:a16="http://schemas.microsoft.com/office/drawing/2014/main" id="{88B7BAFA-881F-8BF9-FFE9-6318513DA617}"/>
                </a:ext>
              </a:extLst>
            </p:cNvPr>
            <p:cNvSpPr txBox="1"/>
            <p:nvPr/>
          </p:nvSpPr>
          <p:spPr>
            <a:xfrm>
              <a:off x="7263766" y="334043"/>
              <a:ext cx="348613" cy="4616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>
                  <a:solidFill>
                    <a:srgbClr val="616161"/>
                  </a:solidFill>
                  <a:latin typeface="Rubik SemiBold"/>
                  <a:ea typeface="Rubik SemiBold"/>
                  <a:cs typeface="Rubik SemiBold"/>
                  <a:sym typeface="Rubik SemiBold"/>
                </a:rPr>
                <a:t>X</a:t>
              </a:r>
              <a:endParaRPr sz="1800" dirty="0">
                <a:solidFill>
                  <a:srgbClr val="616161"/>
                </a:solidFill>
                <a:latin typeface="Rubik SemiBold"/>
                <a:ea typeface="Rubik SemiBold"/>
                <a:cs typeface="Rubik SemiBold"/>
                <a:sym typeface="Rubik SemiBold"/>
              </a:endParaRP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D264CE64-5578-29DD-49FF-77E330CB680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443136" y="-87842"/>
              <a:ext cx="1700864" cy="1225740"/>
            </a:xfrm>
            <a:prstGeom prst="rect">
              <a:avLst/>
            </a:prstGeom>
            <a:ln>
              <a:noFill/>
            </a:ln>
            <a:effectLst/>
          </p:spPr>
        </p:pic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E038838C-B951-AEB1-0AAB-4D356A44E7B5}"/>
              </a:ext>
            </a:extLst>
          </p:cNvPr>
          <p:cNvSpPr txBox="1"/>
          <p:nvPr/>
        </p:nvSpPr>
        <p:spPr>
          <a:xfrm>
            <a:off x="538385" y="2537485"/>
            <a:ext cx="850789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latin typeface="Rubik SemiBold"/>
                <a:ea typeface="Rubik SemiBold"/>
                <a:cs typeface="Rubik SemiBold"/>
                <a:sym typeface="Rubik SemiBold"/>
              </a:rPr>
              <a:t>Urutkan</a:t>
            </a:r>
            <a:r>
              <a:rPr lang="en-US" dirty="0">
                <a:latin typeface="Rubik SemiBold"/>
                <a:ea typeface="Rubik SemiBold"/>
                <a:cs typeface="Rubik SemiBold"/>
                <a:sym typeface="Rubik SemiBold"/>
              </a:rPr>
              <a:t> data </a:t>
            </a:r>
            <a:r>
              <a:rPr lang="en-US" dirty="0" err="1">
                <a:latin typeface="Rubik SemiBold"/>
                <a:ea typeface="Rubik SemiBold"/>
                <a:cs typeface="Rubik SemiBold"/>
                <a:sym typeface="Rubik SemiBold"/>
              </a:rPr>
              <a:t>tersebut</a:t>
            </a:r>
            <a:r>
              <a:rPr lang="en-US" dirty="0">
                <a:latin typeface="Rubik SemiBold"/>
                <a:ea typeface="Rubik SemiBold"/>
                <a:cs typeface="Rubik SemiBold"/>
                <a:sym typeface="Rubik SemiBold"/>
              </a:rPr>
              <a:t> </a:t>
            </a:r>
            <a:r>
              <a:rPr lang="en-US" dirty="0" err="1">
                <a:latin typeface="Rubik SemiBold"/>
                <a:ea typeface="Rubik SemiBold"/>
                <a:cs typeface="Rubik SemiBold"/>
                <a:sym typeface="Rubik SemiBold"/>
              </a:rPr>
              <a:t>berdasarkan</a:t>
            </a:r>
            <a:r>
              <a:rPr lang="en-US" dirty="0">
                <a:latin typeface="Rubik SemiBold"/>
                <a:ea typeface="Rubik SemiBold"/>
                <a:cs typeface="Rubik SemiBold"/>
                <a:sym typeface="Rubik SemiBold"/>
              </a:rPr>
              <a:t> </a:t>
            </a:r>
            <a:r>
              <a:rPr lang="en-US" dirty="0" err="1">
                <a:latin typeface="Rubik SemiBold"/>
                <a:ea typeface="Rubik SemiBold"/>
                <a:cs typeface="Rubik SemiBold"/>
                <a:sym typeface="Rubik SemiBold"/>
              </a:rPr>
              <a:t>tanggal</a:t>
            </a:r>
            <a:r>
              <a:rPr lang="en-US" dirty="0">
                <a:latin typeface="Rubik SemiBold"/>
                <a:ea typeface="Rubik SemiBold"/>
                <a:cs typeface="Rubik SemiBold"/>
                <a:sym typeface="Rubik SemiBold"/>
              </a:rPr>
              <a:t> </a:t>
            </a:r>
            <a:r>
              <a:rPr lang="en-US" dirty="0" err="1">
                <a:latin typeface="Rubik SemiBold"/>
                <a:ea typeface="Rubik SemiBold"/>
                <a:cs typeface="Rubik SemiBold"/>
                <a:sym typeface="Rubik SemiBold"/>
              </a:rPr>
              <a:t>transaksi</a:t>
            </a:r>
            <a:r>
              <a:rPr lang="en-US" dirty="0">
                <a:latin typeface="Rubik SemiBold"/>
                <a:ea typeface="Rubik SemiBold"/>
                <a:cs typeface="Rubik SemiBold"/>
                <a:sym typeface="Rubik SemiBold"/>
              </a:rPr>
              <a:t> yang paling </a:t>
            </a:r>
            <a:r>
              <a:rPr lang="en-US" dirty="0" err="1">
                <a:latin typeface="Rubik SemiBold"/>
                <a:ea typeface="Rubik SemiBold"/>
                <a:cs typeface="Rubik SemiBold"/>
                <a:sym typeface="Rubik SemiBold"/>
              </a:rPr>
              <a:t>awal</a:t>
            </a:r>
            <a:r>
              <a:rPr lang="en-US" dirty="0">
                <a:latin typeface="Rubik SemiBold"/>
                <a:ea typeface="Rubik SemiBold"/>
                <a:cs typeface="Rubik SemiBold"/>
                <a:sym typeface="Rubik SemiBold"/>
              </a:rPr>
              <a:t> </a:t>
            </a:r>
            <a:r>
              <a:rPr lang="en-US" dirty="0" err="1">
                <a:latin typeface="Rubik SemiBold"/>
                <a:ea typeface="Rubik SemiBold"/>
                <a:cs typeface="Rubik SemiBold"/>
                <a:sym typeface="Rubik SemiBold"/>
              </a:rPr>
              <a:t>sampai</a:t>
            </a:r>
            <a:r>
              <a:rPr lang="en-US" dirty="0">
                <a:latin typeface="Rubik SemiBold"/>
                <a:ea typeface="Rubik SemiBold"/>
                <a:cs typeface="Rubik SemiBold"/>
                <a:sym typeface="Rubik SemiBold"/>
              </a:rPr>
              <a:t> yang paling </a:t>
            </a:r>
            <a:r>
              <a:rPr lang="en-US" dirty="0" err="1">
                <a:latin typeface="Rubik SemiBold"/>
                <a:ea typeface="Rubik SemiBold"/>
                <a:cs typeface="Rubik SemiBold"/>
                <a:sym typeface="Rubik SemiBold"/>
              </a:rPr>
              <a:t>akhir</a:t>
            </a:r>
            <a:r>
              <a:rPr lang="en-US" dirty="0">
                <a:latin typeface="Rubik SemiBold"/>
                <a:ea typeface="Rubik SemiBold"/>
                <a:cs typeface="Rubik SemiBold"/>
                <a:sym typeface="Rubik SemiBold"/>
              </a:rPr>
              <a:t>. </a:t>
            </a:r>
            <a:r>
              <a:rPr lang="en-US" dirty="0" err="1">
                <a:latin typeface="Rubik SemiBold"/>
                <a:ea typeface="Rubik SemiBold"/>
                <a:cs typeface="Rubik SemiBold"/>
                <a:sym typeface="Rubik SemiBold"/>
              </a:rPr>
              <a:t>Posisi</a:t>
            </a:r>
            <a:r>
              <a:rPr lang="en-US" dirty="0">
                <a:latin typeface="Rubik SemiBold"/>
                <a:ea typeface="Rubik SemiBold"/>
                <a:cs typeface="Rubik SemiBold"/>
                <a:sym typeface="Rubik SemiBold"/>
              </a:rPr>
              <a:t> </a:t>
            </a:r>
            <a:r>
              <a:rPr lang="en-US" dirty="0" err="1">
                <a:latin typeface="Rubik SemiBold"/>
                <a:ea typeface="Rubik SemiBold"/>
                <a:cs typeface="Rubik SemiBold"/>
                <a:sym typeface="Rubik SemiBold"/>
              </a:rPr>
              <a:t>kolom</a:t>
            </a:r>
            <a:r>
              <a:rPr lang="en-US" dirty="0">
                <a:latin typeface="Rubik SemiBold"/>
                <a:ea typeface="Rubik SemiBold"/>
                <a:cs typeface="Rubik SemiBold"/>
                <a:sym typeface="Rubik SemiBold"/>
              </a:rPr>
              <a:t> </a:t>
            </a:r>
            <a:r>
              <a:rPr lang="en-US" dirty="0" err="1">
                <a:latin typeface="Rubik SemiBold"/>
                <a:ea typeface="Rubik SemiBold"/>
                <a:cs typeface="Rubik SemiBold"/>
                <a:sym typeface="Rubik SemiBold"/>
              </a:rPr>
              <a:t>mengikuti</a:t>
            </a:r>
            <a:r>
              <a:rPr lang="en-US" dirty="0">
                <a:latin typeface="Rubik SemiBold"/>
                <a:ea typeface="Rubik SemiBold"/>
                <a:cs typeface="Rubik SemiBold"/>
                <a:sym typeface="Rubik SemiBold"/>
              </a:rPr>
              <a:t> </a:t>
            </a:r>
            <a:r>
              <a:rPr lang="en-US" dirty="0" err="1">
                <a:latin typeface="Rubik SemiBold"/>
                <a:ea typeface="Rubik SemiBold"/>
                <a:cs typeface="Rubik SemiBold"/>
                <a:sym typeface="Rubik SemiBold"/>
              </a:rPr>
              <a:t>contoh</a:t>
            </a:r>
            <a:r>
              <a:rPr lang="en-US" dirty="0">
                <a:latin typeface="Rubik SemiBold"/>
                <a:ea typeface="Rubik SemiBold"/>
                <a:cs typeface="Rubik SemiBold"/>
                <a:sym typeface="Rubik SemiBold"/>
              </a:rPr>
              <a:t> </a:t>
            </a:r>
            <a:r>
              <a:rPr lang="en-US" dirty="0" err="1">
                <a:latin typeface="Rubik SemiBold"/>
                <a:ea typeface="Rubik SemiBold"/>
                <a:cs typeface="Rubik SemiBold"/>
                <a:sym typeface="Rubik SemiBold"/>
              </a:rPr>
              <a:t>berikut</a:t>
            </a:r>
            <a:r>
              <a:rPr lang="en-US" dirty="0">
                <a:latin typeface="Rubik SemiBold"/>
                <a:ea typeface="Rubik SemiBold"/>
                <a:cs typeface="Rubik SemiBold"/>
                <a:sym typeface="Rubik SemiBold"/>
              </a:rPr>
              <a:t> </a:t>
            </a:r>
            <a:r>
              <a:rPr lang="en-US" dirty="0" err="1">
                <a:latin typeface="Rubik SemiBold"/>
                <a:ea typeface="Rubik SemiBold"/>
                <a:cs typeface="Rubik SemiBold"/>
                <a:sym typeface="Rubik SemiBold"/>
              </a:rPr>
              <a:t>ini</a:t>
            </a:r>
            <a:r>
              <a:rPr lang="en-US" dirty="0">
                <a:latin typeface="Rubik SemiBold"/>
                <a:ea typeface="Rubik SemiBold"/>
                <a:cs typeface="Rubik SemiBold"/>
                <a:sym typeface="Rubik SemiBold"/>
              </a:rPr>
              <a:t> :</a:t>
            </a:r>
          </a:p>
        </p:txBody>
      </p:sp>
      <p:sp>
        <p:nvSpPr>
          <p:cNvPr id="8" name="Google Shape;80;p15">
            <a:extLst>
              <a:ext uri="{FF2B5EF4-FFF2-40B4-BE49-F238E27FC236}">
                <a16:creationId xmlns:a16="http://schemas.microsoft.com/office/drawing/2014/main" id="{A60A6BBC-EB19-EDD7-BB27-32A0EDA69080}"/>
              </a:ext>
            </a:extLst>
          </p:cNvPr>
          <p:cNvSpPr txBox="1"/>
          <p:nvPr/>
        </p:nvSpPr>
        <p:spPr>
          <a:xfrm>
            <a:off x="526559" y="734138"/>
            <a:ext cx="35046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rgbClr val="0C9CAB"/>
                </a:solidFill>
                <a:latin typeface="Rubik SemiBold"/>
                <a:ea typeface="Rubik SemiBold"/>
                <a:cs typeface="Rubik SemiBold"/>
                <a:sym typeface="Rubik SemiBold"/>
              </a:rPr>
              <a:t>SOAL 3</a:t>
            </a:r>
            <a:endParaRPr sz="2000" b="1" dirty="0">
              <a:solidFill>
                <a:srgbClr val="0C9CAB"/>
              </a:solidFill>
              <a:latin typeface="Rubik SemiBold"/>
              <a:ea typeface="Rubik SemiBold"/>
              <a:cs typeface="Rubik SemiBold"/>
              <a:sym typeface="Rubik SemiBold"/>
            </a:endParaRPr>
          </a:p>
        </p:txBody>
      </p:sp>
      <p:sp>
        <p:nvSpPr>
          <p:cNvPr id="9" name="Google Shape;80;p15">
            <a:extLst>
              <a:ext uri="{FF2B5EF4-FFF2-40B4-BE49-F238E27FC236}">
                <a16:creationId xmlns:a16="http://schemas.microsoft.com/office/drawing/2014/main" id="{733717FD-B7F9-5A8B-59AE-E050BDB850D8}"/>
              </a:ext>
            </a:extLst>
          </p:cNvPr>
          <p:cNvSpPr txBox="1"/>
          <p:nvPr/>
        </p:nvSpPr>
        <p:spPr>
          <a:xfrm>
            <a:off x="526559" y="1085509"/>
            <a:ext cx="8507894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latin typeface="Rubik SemiBold"/>
                <a:ea typeface="Rubik SemiBold"/>
                <a:cs typeface="Rubik SemiBold"/>
                <a:sym typeface="Rubik SemiBold"/>
              </a:rPr>
              <a:t>Sebagai</a:t>
            </a:r>
            <a:r>
              <a:rPr lang="en-US" dirty="0">
                <a:latin typeface="Rubik SemiBold"/>
                <a:ea typeface="Rubik SemiBold"/>
                <a:cs typeface="Rubik SemiBold"/>
                <a:sym typeface="Rubik SemiBold"/>
              </a:rPr>
              <a:t> BI Analyst PT Sejahtera Bersama, </a:t>
            </a:r>
            <a:r>
              <a:rPr lang="en-US" dirty="0" err="1">
                <a:latin typeface="Rubik SemiBold"/>
                <a:ea typeface="Rubik SemiBold"/>
                <a:cs typeface="Rubik SemiBold"/>
                <a:sym typeface="Rubik SemiBold"/>
              </a:rPr>
              <a:t>kita</a:t>
            </a:r>
            <a:r>
              <a:rPr lang="en-US" dirty="0">
                <a:latin typeface="Rubik SemiBold"/>
                <a:ea typeface="Rubik SemiBold"/>
                <a:cs typeface="Rubik SemiBold"/>
                <a:sym typeface="Rubik SemiBold"/>
              </a:rPr>
              <a:t> </a:t>
            </a:r>
            <a:r>
              <a:rPr lang="en-US" dirty="0" err="1">
                <a:latin typeface="Rubik SemiBold"/>
                <a:ea typeface="Rubik SemiBold"/>
                <a:cs typeface="Rubik SemiBold"/>
                <a:sym typeface="Rubik SemiBold"/>
              </a:rPr>
              <a:t>akan</a:t>
            </a:r>
            <a:r>
              <a:rPr lang="en-US" dirty="0">
                <a:latin typeface="Rubik SemiBold"/>
                <a:ea typeface="Rubik SemiBold"/>
                <a:cs typeface="Rubik SemiBold"/>
                <a:sym typeface="Rubik SemiBold"/>
              </a:rPr>
              <a:t> </a:t>
            </a:r>
            <a:r>
              <a:rPr lang="en-US" dirty="0" err="1">
                <a:latin typeface="Rubik SemiBold"/>
                <a:ea typeface="Rubik SemiBold"/>
                <a:cs typeface="Rubik SemiBold"/>
                <a:sym typeface="Rubik SemiBold"/>
              </a:rPr>
              <a:t>membuat</a:t>
            </a:r>
            <a:r>
              <a:rPr lang="en-US" dirty="0">
                <a:latin typeface="Rubik SemiBold"/>
                <a:ea typeface="Rubik SemiBold"/>
                <a:cs typeface="Rubik SemiBold"/>
                <a:sym typeface="Rubik SemiBold"/>
              </a:rPr>
              <a:t> </a:t>
            </a:r>
            <a:r>
              <a:rPr lang="en-US" dirty="0" err="1">
                <a:latin typeface="Rubik SemiBold"/>
                <a:ea typeface="Rubik SemiBold"/>
                <a:cs typeface="Rubik SemiBold"/>
                <a:sym typeface="Rubik SemiBold"/>
              </a:rPr>
              <a:t>sebuah</a:t>
            </a:r>
            <a:r>
              <a:rPr lang="en-US" dirty="0">
                <a:latin typeface="Rubik SemiBold"/>
                <a:ea typeface="Rubik SemiBold"/>
                <a:cs typeface="Rubik SemiBold"/>
                <a:sym typeface="Rubik SemiBold"/>
              </a:rPr>
              <a:t> table master yang </a:t>
            </a:r>
            <a:r>
              <a:rPr lang="en-US" dirty="0" err="1">
                <a:latin typeface="Rubik SemiBold"/>
                <a:ea typeface="Rubik SemiBold"/>
                <a:cs typeface="Rubik SemiBold"/>
                <a:sym typeface="Rubik SemiBold"/>
              </a:rPr>
              <a:t>berisikan</a:t>
            </a:r>
            <a:r>
              <a:rPr lang="en-US" dirty="0">
                <a:latin typeface="Rubik SemiBold"/>
                <a:ea typeface="Rubik SemiBold"/>
                <a:cs typeface="Rubik SemiBold"/>
                <a:sym typeface="Rubik SemiBold"/>
              </a:rPr>
              <a:t> </a:t>
            </a:r>
            <a:r>
              <a:rPr lang="en-US" dirty="0" err="1">
                <a:latin typeface="Rubik SemiBold"/>
                <a:ea typeface="Rubik SemiBold"/>
                <a:cs typeface="Rubik SemiBold"/>
                <a:sym typeface="Rubik SemiBold"/>
              </a:rPr>
              <a:t>informasi</a:t>
            </a:r>
            <a:r>
              <a:rPr lang="en-US" dirty="0">
                <a:latin typeface="Rubik SemiBold"/>
                <a:ea typeface="Rubik SemiBold"/>
                <a:cs typeface="Rubik SemiBold"/>
                <a:sym typeface="Rubik SemiBold"/>
              </a:rPr>
              <a:t> :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1643369-9B6D-F5B9-D930-51847C0B278A}"/>
              </a:ext>
            </a:extLst>
          </p:cNvPr>
          <p:cNvSpPr txBox="1"/>
          <p:nvPr/>
        </p:nvSpPr>
        <p:spPr>
          <a:xfrm>
            <a:off x="538386" y="1600801"/>
            <a:ext cx="8198181" cy="1853546"/>
          </a:xfrm>
          <a:prstGeom prst="rect">
            <a:avLst/>
          </a:prstGeom>
          <a:noFill/>
        </p:spPr>
        <p:txBody>
          <a:bodyPr wrap="square" numCol="2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Rubik SemiBold"/>
                <a:ea typeface="Rubik SemiBold"/>
                <a:cs typeface="Rubik SemiBold"/>
                <a:sym typeface="Rubik SemiBold"/>
              </a:rPr>
              <a:t>- </a:t>
            </a:r>
            <a:r>
              <a:rPr lang="en-US" dirty="0" err="1">
                <a:latin typeface="Rubik SemiBold"/>
                <a:ea typeface="Rubik SemiBold"/>
                <a:cs typeface="Rubik SemiBold"/>
                <a:sym typeface="Rubik SemiBold"/>
              </a:rPr>
              <a:t>CustomerEmail</a:t>
            </a:r>
            <a:r>
              <a:rPr lang="en-US" dirty="0">
                <a:latin typeface="Rubik SemiBold"/>
                <a:ea typeface="Rubik SemiBold"/>
                <a:cs typeface="Rubik SemiBold"/>
                <a:sym typeface="Rubik SemiBold"/>
              </a:rPr>
              <a:t>(</a:t>
            </a:r>
            <a:r>
              <a:rPr lang="en-US" dirty="0" err="1">
                <a:latin typeface="Rubik SemiBold"/>
                <a:ea typeface="Rubik SemiBold"/>
                <a:cs typeface="Rubik SemiBold"/>
                <a:sym typeface="Rubik SemiBold"/>
              </a:rPr>
              <a:t>cust_email</a:t>
            </a:r>
            <a:r>
              <a:rPr lang="en-US" dirty="0">
                <a:latin typeface="Rubik SemiBold"/>
                <a:ea typeface="Rubik SemiBold"/>
                <a:cs typeface="Rubik SemiBold"/>
                <a:sym typeface="Rubik SemiBold"/>
              </a:rPr>
              <a:t>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Rubik SemiBold"/>
                <a:ea typeface="Rubik SemiBold"/>
                <a:cs typeface="Rubik SemiBold"/>
                <a:sym typeface="Rubik SemiBold"/>
              </a:rPr>
              <a:t>- </a:t>
            </a:r>
            <a:r>
              <a:rPr lang="en-US" dirty="0" err="1">
                <a:latin typeface="Rubik SemiBold"/>
                <a:ea typeface="Rubik SemiBold"/>
                <a:cs typeface="Rubik SemiBold"/>
                <a:sym typeface="Rubik SemiBold"/>
              </a:rPr>
              <a:t>CustomerCity</a:t>
            </a:r>
            <a:r>
              <a:rPr lang="en-US" dirty="0">
                <a:latin typeface="Rubik SemiBold"/>
                <a:ea typeface="Rubik SemiBold"/>
                <a:cs typeface="Rubik SemiBold"/>
                <a:sym typeface="Rubik SemiBold"/>
              </a:rPr>
              <a:t> (</a:t>
            </a:r>
            <a:r>
              <a:rPr lang="en-US" dirty="0" err="1">
                <a:latin typeface="Rubik SemiBold"/>
                <a:ea typeface="Rubik SemiBold"/>
                <a:cs typeface="Rubik SemiBold"/>
                <a:sym typeface="Rubik SemiBold"/>
              </a:rPr>
              <a:t>cust_city</a:t>
            </a:r>
            <a:r>
              <a:rPr lang="en-US" dirty="0">
                <a:latin typeface="Rubik SemiBold"/>
                <a:ea typeface="Rubik SemiBold"/>
                <a:cs typeface="Rubik SemiBold"/>
                <a:sym typeface="Rubik SemiBold"/>
              </a:rPr>
              <a:t>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Rubik SemiBold"/>
                <a:ea typeface="Rubik SemiBold"/>
                <a:cs typeface="Rubik SemiBold"/>
                <a:sym typeface="Rubik SemiBold"/>
              </a:rPr>
              <a:t>- </a:t>
            </a:r>
            <a:r>
              <a:rPr lang="en-US" dirty="0" err="1">
                <a:latin typeface="Rubik SemiBold"/>
                <a:ea typeface="Rubik SemiBold"/>
                <a:cs typeface="Rubik SemiBold"/>
                <a:sym typeface="Rubik SemiBold"/>
              </a:rPr>
              <a:t>OrderDate</a:t>
            </a:r>
            <a:r>
              <a:rPr lang="en-US" dirty="0">
                <a:latin typeface="Rubik SemiBold"/>
                <a:ea typeface="Rubik SemiBold"/>
                <a:cs typeface="Rubik SemiBold"/>
                <a:sym typeface="Rubik SemiBold"/>
              </a:rPr>
              <a:t> (</a:t>
            </a:r>
            <a:r>
              <a:rPr lang="en-US" dirty="0" err="1">
                <a:latin typeface="Rubik SemiBold"/>
                <a:ea typeface="Rubik SemiBold"/>
                <a:cs typeface="Rubik SemiBold"/>
                <a:sym typeface="Rubik SemiBold"/>
              </a:rPr>
              <a:t>order_date</a:t>
            </a:r>
            <a:r>
              <a:rPr lang="en-US" dirty="0">
                <a:latin typeface="Rubik SemiBold"/>
                <a:ea typeface="Rubik SemiBold"/>
                <a:cs typeface="Rubik SemiBold"/>
                <a:sym typeface="Rubik SemiBold"/>
              </a:rPr>
              <a:t>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Rubik SemiBold"/>
                <a:ea typeface="Rubik SemiBold"/>
                <a:cs typeface="Rubik SemiBold"/>
                <a:sym typeface="Rubik SemiBold"/>
              </a:rPr>
              <a:t>- </a:t>
            </a:r>
            <a:r>
              <a:rPr lang="en-US" dirty="0" err="1">
                <a:latin typeface="Rubik SemiBold"/>
                <a:ea typeface="Rubik SemiBold"/>
                <a:cs typeface="Rubik SemiBold"/>
                <a:sym typeface="Rubik SemiBold"/>
              </a:rPr>
              <a:t>OrderQty</a:t>
            </a:r>
            <a:r>
              <a:rPr lang="en-US" dirty="0">
                <a:latin typeface="Rubik SemiBold"/>
                <a:ea typeface="Rubik SemiBold"/>
                <a:cs typeface="Rubik SemiBold"/>
                <a:sym typeface="Rubik SemiBold"/>
              </a:rPr>
              <a:t> (</a:t>
            </a:r>
            <a:r>
              <a:rPr lang="en-US" dirty="0" err="1">
                <a:latin typeface="Rubik SemiBold"/>
                <a:ea typeface="Rubik SemiBold"/>
                <a:cs typeface="Rubik SemiBold"/>
                <a:sym typeface="Rubik SemiBold"/>
              </a:rPr>
              <a:t>order_qty</a:t>
            </a:r>
            <a:r>
              <a:rPr lang="en-US" dirty="0">
                <a:latin typeface="Rubik SemiBold"/>
                <a:ea typeface="Rubik SemiBold"/>
                <a:cs typeface="Rubik SemiBold"/>
                <a:sym typeface="Rubik SemiBold"/>
              </a:rPr>
              <a:t>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latin typeface="Rubik SemiBold"/>
              <a:ea typeface="Rubik SemiBold"/>
              <a:cs typeface="Rubik SemiBold"/>
              <a:sym typeface="Rubik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latin typeface="Rubik SemiBold"/>
              <a:ea typeface="Rubik SemiBold"/>
              <a:cs typeface="Rubik SemiBold"/>
              <a:sym typeface="Rubik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latin typeface="Rubik SemiBold"/>
              <a:ea typeface="Rubik SemiBold"/>
              <a:cs typeface="Rubik SemiBold"/>
              <a:sym typeface="Rubik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latin typeface="Rubik SemiBold"/>
              <a:ea typeface="Rubik SemiBold"/>
              <a:cs typeface="Rubik SemiBold"/>
              <a:sym typeface="Rubik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Rubik SemiBold"/>
                <a:ea typeface="Rubik SemiBold"/>
                <a:cs typeface="Rubik SemiBold"/>
                <a:sym typeface="Rubik SemiBold"/>
              </a:rPr>
              <a:t>- ProductName (</a:t>
            </a:r>
            <a:r>
              <a:rPr lang="en-US" dirty="0" err="1">
                <a:latin typeface="Rubik SemiBold"/>
                <a:ea typeface="Rubik SemiBold"/>
                <a:cs typeface="Rubik SemiBold"/>
                <a:sym typeface="Rubik SemiBold"/>
              </a:rPr>
              <a:t>product_name</a:t>
            </a:r>
            <a:r>
              <a:rPr lang="en-US" dirty="0">
                <a:latin typeface="Rubik SemiBold"/>
                <a:ea typeface="Rubik SemiBold"/>
                <a:cs typeface="Rubik SemiBold"/>
                <a:sym typeface="Rubik SemiBold"/>
              </a:rPr>
              <a:t>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Rubik SemiBold"/>
                <a:ea typeface="Rubik SemiBold"/>
                <a:cs typeface="Rubik SemiBold"/>
                <a:sym typeface="Rubik SemiBold"/>
              </a:rPr>
              <a:t>- </a:t>
            </a:r>
            <a:r>
              <a:rPr lang="en-US" dirty="0" err="1">
                <a:latin typeface="Rubik SemiBold"/>
                <a:ea typeface="Rubik SemiBold"/>
                <a:cs typeface="Rubik SemiBold"/>
                <a:sym typeface="Rubik SemiBold"/>
              </a:rPr>
              <a:t>ProductPrice</a:t>
            </a:r>
            <a:r>
              <a:rPr lang="en-US" dirty="0">
                <a:latin typeface="Rubik SemiBold"/>
                <a:ea typeface="Rubik SemiBold"/>
                <a:cs typeface="Rubik SemiBold"/>
                <a:sym typeface="Rubik SemiBold"/>
              </a:rPr>
              <a:t> (</a:t>
            </a:r>
            <a:r>
              <a:rPr lang="en-US" dirty="0" err="1">
                <a:latin typeface="Rubik SemiBold"/>
                <a:ea typeface="Rubik SemiBold"/>
                <a:cs typeface="Rubik SemiBold"/>
                <a:sym typeface="Rubik SemiBold"/>
              </a:rPr>
              <a:t>product_price</a:t>
            </a:r>
            <a:r>
              <a:rPr lang="en-US" dirty="0">
                <a:latin typeface="Rubik SemiBold"/>
                <a:ea typeface="Rubik SemiBold"/>
                <a:cs typeface="Rubik SemiBold"/>
                <a:sym typeface="Rubik SemiBold"/>
              </a:rPr>
              <a:t>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Rubik SemiBold"/>
                <a:ea typeface="Rubik SemiBold"/>
                <a:cs typeface="Rubik SemiBold"/>
                <a:sym typeface="Rubik SemiBold"/>
              </a:rPr>
              <a:t>- </a:t>
            </a:r>
            <a:r>
              <a:rPr lang="en-US" dirty="0" err="1">
                <a:latin typeface="Rubik SemiBold"/>
                <a:ea typeface="Rubik SemiBold"/>
                <a:cs typeface="Rubik SemiBold"/>
                <a:sym typeface="Rubik SemiBold"/>
              </a:rPr>
              <a:t>ProductCategoryName</a:t>
            </a:r>
            <a:r>
              <a:rPr lang="en-US" dirty="0">
                <a:latin typeface="Rubik SemiBold"/>
                <a:ea typeface="Rubik SemiBold"/>
                <a:cs typeface="Rubik SemiBold"/>
                <a:sym typeface="Rubik SemiBold"/>
              </a:rPr>
              <a:t> (</a:t>
            </a:r>
            <a:r>
              <a:rPr lang="en-US" dirty="0" err="1">
                <a:latin typeface="Rubik SemiBold"/>
                <a:ea typeface="Rubik SemiBold"/>
                <a:cs typeface="Rubik SemiBold"/>
                <a:sym typeface="Rubik SemiBold"/>
              </a:rPr>
              <a:t>category_name</a:t>
            </a:r>
            <a:r>
              <a:rPr lang="en-US" dirty="0">
                <a:latin typeface="Rubik SemiBold"/>
                <a:ea typeface="Rubik SemiBold"/>
                <a:cs typeface="Rubik SemiBold"/>
                <a:sym typeface="Rubik SemiBold"/>
              </a:rPr>
              <a:t>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Rubik SemiBold"/>
                <a:ea typeface="Rubik SemiBold"/>
                <a:cs typeface="Rubik SemiBold"/>
                <a:sym typeface="Rubik SemiBold"/>
              </a:rPr>
              <a:t>- </a:t>
            </a:r>
            <a:r>
              <a:rPr lang="en-US" dirty="0" err="1">
                <a:latin typeface="Rubik SemiBold"/>
                <a:ea typeface="Rubik SemiBold"/>
                <a:cs typeface="Rubik SemiBold"/>
                <a:sym typeface="Rubik SemiBold"/>
              </a:rPr>
              <a:t>TotalSales</a:t>
            </a:r>
            <a:r>
              <a:rPr lang="en-US" dirty="0">
                <a:latin typeface="Rubik SemiBold"/>
                <a:ea typeface="Rubik SemiBold"/>
                <a:cs typeface="Rubik SemiBold"/>
                <a:sym typeface="Rubik SemiBold"/>
              </a:rPr>
              <a:t> (</a:t>
            </a:r>
            <a:r>
              <a:rPr lang="en-US" dirty="0" err="1">
                <a:latin typeface="Rubik SemiBold"/>
                <a:ea typeface="Rubik SemiBold"/>
                <a:cs typeface="Rubik SemiBold"/>
                <a:sym typeface="Rubik SemiBold"/>
              </a:rPr>
              <a:t>total_sales</a:t>
            </a:r>
            <a:r>
              <a:rPr lang="en-US" dirty="0">
                <a:latin typeface="Rubik SemiBold"/>
                <a:ea typeface="Rubik SemiBold"/>
                <a:cs typeface="Rubik SemiBold"/>
                <a:sym typeface="Rubik SemiBold"/>
              </a:rPr>
              <a:t>)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3F5A5598-86E3-80F9-9E8D-B78A6E1EF6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 flipH="1" flipV="1">
            <a:off x="640763" y="3083106"/>
            <a:ext cx="6258801" cy="678154"/>
          </a:xfrm>
          <a:prstGeom prst="rect">
            <a:avLst/>
          </a:prstGeom>
        </p:spPr>
      </p:pic>
      <p:sp>
        <p:nvSpPr>
          <p:cNvPr id="26" name="Google Shape;80;p15">
            <a:extLst>
              <a:ext uri="{FF2B5EF4-FFF2-40B4-BE49-F238E27FC236}">
                <a16:creationId xmlns:a16="http://schemas.microsoft.com/office/drawing/2014/main" id="{B3FB5AA7-022E-FF02-CC1B-46489EED2151}"/>
              </a:ext>
            </a:extLst>
          </p:cNvPr>
          <p:cNvSpPr txBox="1"/>
          <p:nvPr/>
        </p:nvSpPr>
        <p:spPr>
          <a:xfrm>
            <a:off x="538385" y="3761011"/>
            <a:ext cx="35046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rgbClr val="16A5B0"/>
                </a:solidFill>
                <a:latin typeface="Rubik SemiBold"/>
                <a:ea typeface="Rubik SemiBold"/>
                <a:cs typeface="Rubik SemiBold"/>
                <a:sym typeface="Rubik SemiBold"/>
              </a:rPr>
              <a:t>Data yang digunakan</a:t>
            </a:r>
            <a:endParaRPr sz="2000" b="1" dirty="0">
              <a:solidFill>
                <a:srgbClr val="16A5B0"/>
              </a:solidFill>
              <a:latin typeface="Rubik SemiBold"/>
              <a:ea typeface="Rubik SemiBold"/>
              <a:cs typeface="Rubik SemiBold"/>
              <a:sym typeface="Rubik SemiBold"/>
            </a:endParaRPr>
          </a:p>
        </p:txBody>
      </p:sp>
      <p:sp>
        <p:nvSpPr>
          <p:cNvPr id="29" name="Google Shape;80;p15">
            <a:extLst>
              <a:ext uri="{FF2B5EF4-FFF2-40B4-BE49-F238E27FC236}">
                <a16:creationId xmlns:a16="http://schemas.microsoft.com/office/drawing/2014/main" id="{99C22154-7010-CEA8-25AC-62129D363D6E}"/>
              </a:ext>
            </a:extLst>
          </p:cNvPr>
          <p:cNvSpPr txBox="1"/>
          <p:nvPr/>
        </p:nvSpPr>
        <p:spPr>
          <a:xfrm>
            <a:off x="538385" y="4067925"/>
            <a:ext cx="2835265" cy="1046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/>
                </a:solidFill>
                <a:latin typeface="Rubik SemiBold"/>
                <a:ea typeface="Rubik SemiBold"/>
                <a:cs typeface="Rubik SemiBold"/>
                <a:sym typeface="Rubik SemiBold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https://drive.google.com/file/d/1RwsBQ1FriNfz6qiq0V5nD7gF7jO81To3/view?usp=sharing</a:t>
            </a:r>
            <a:endParaRPr lang="en-US" dirty="0">
              <a:solidFill>
                <a:schemeClr val="tx1"/>
              </a:solidFill>
              <a:latin typeface="Rubik SemiBold"/>
              <a:ea typeface="Rubik SemiBold"/>
              <a:cs typeface="Rubik SemiBold"/>
              <a:sym typeface="Rubik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chemeClr val="tx1"/>
              </a:solidFill>
              <a:latin typeface="Rubik SemiBold"/>
              <a:ea typeface="Rubik SemiBold"/>
              <a:cs typeface="Rubik SemiBold"/>
              <a:sym typeface="Rubik SemiBold"/>
            </a:endParaRPr>
          </a:p>
        </p:txBody>
      </p:sp>
      <p:pic>
        <p:nvPicPr>
          <p:cNvPr id="2" name="Google Shape;95;p16">
            <a:extLst>
              <a:ext uri="{FF2B5EF4-FFF2-40B4-BE49-F238E27FC236}">
                <a16:creationId xmlns:a16="http://schemas.microsoft.com/office/drawing/2014/main" id="{7865C0C2-5D16-63F1-5105-DC679B4212FC}"/>
              </a:ext>
            </a:extLst>
          </p:cNvPr>
          <p:cNvPicPr preferRelativeResize="0"/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-11826" y="17751"/>
            <a:ext cx="9144001" cy="51435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599366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6"/>
          <p:cNvPicPr preferRelativeResize="0"/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42B2EE18-B8CE-41B2-CFF7-53467F3350B0}"/>
              </a:ext>
            </a:extLst>
          </p:cNvPr>
          <p:cNvGrpSpPr/>
          <p:nvPr/>
        </p:nvGrpSpPr>
        <p:grpSpPr>
          <a:xfrm>
            <a:off x="5845360" y="-192544"/>
            <a:ext cx="3200918" cy="1225740"/>
            <a:chOff x="5943082" y="-87842"/>
            <a:chExt cx="3200918" cy="1225740"/>
          </a:xfrm>
        </p:grpSpPr>
        <p:pic>
          <p:nvPicPr>
            <p:cNvPr id="97" name="Google Shape;97;p16"/>
            <p:cNvPicPr preferRelativeResize="0"/>
            <p:nvPr/>
          </p:nvPicPr>
          <p:blipFill rotWithShape="1">
            <a:blip r:embed="rId4">
              <a:alphaModFix/>
            </a:blip>
            <a:srcRect t="5658" b="5649"/>
            <a:stretch/>
          </p:blipFill>
          <p:spPr>
            <a:xfrm>
              <a:off x="5943082" y="254378"/>
              <a:ext cx="1399902" cy="5413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" name="Google Shape;59;p13">
              <a:extLst>
                <a:ext uri="{FF2B5EF4-FFF2-40B4-BE49-F238E27FC236}">
                  <a16:creationId xmlns:a16="http://schemas.microsoft.com/office/drawing/2014/main" id="{3D5349EE-A2D8-8D55-FE56-B159E4E55551}"/>
                </a:ext>
              </a:extLst>
            </p:cNvPr>
            <p:cNvSpPr txBox="1"/>
            <p:nvPr/>
          </p:nvSpPr>
          <p:spPr>
            <a:xfrm>
              <a:off x="7263766" y="334043"/>
              <a:ext cx="348613" cy="4616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>
                  <a:solidFill>
                    <a:srgbClr val="616161"/>
                  </a:solidFill>
                  <a:latin typeface="Rubik SemiBold"/>
                  <a:ea typeface="Rubik SemiBold"/>
                  <a:cs typeface="Rubik SemiBold"/>
                  <a:sym typeface="Rubik SemiBold"/>
                </a:rPr>
                <a:t>X</a:t>
              </a:r>
              <a:endParaRPr sz="1800" dirty="0">
                <a:solidFill>
                  <a:srgbClr val="616161"/>
                </a:solidFill>
                <a:latin typeface="Rubik SemiBold"/>
                <a:ea typeface="Rubik SemiBold"/>
                <a:cs typeface="Rubik SemiBold"/>
                <a:sym typeface="Rubik SemiBold"/>
              </a:endParaRP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9382E4C-9F15-A7BD-2020-251D2A27158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443136" y="-87842"/>
              <a:ext cx="1700864" cy="1225740"/>
            </a:xfrm>
            <a:prstGeom prst="rect">
              <a:avLst/>
            </a:prstGeom>
            <a:ln>
              <a:noFill/>
            </a:ln>
            <a:effectLst/>
          </p:spPr>
        </p:pic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17764F68-1BCC-9F8B-A528-E3CA45DB0A68}"/>
              </a:ext>
            </a:extLst>
          </p:cNvPr>
          <p:cNvSpPr/>
          <p:nvPr/>
        </p:nvSpPr>
        <p:spPr>
          <a:xfrm>
            <a:off x="10425" y="5917"/>
            <a:ext cx="9144000" cy="5143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Google Shape;95;p16">
            <a:extLst>
              <a:ext uri="{FF2B5EF4-FFF2-40B4-BE49-F238E27FC236}">
                <a16:creationId xmlns:a16="http://schemas.microsoft.com/office/drawing/2014/main" id="{D8320FEF-2848-40A3-03E0-160CC775C260}"/>
              </a:ext>
            </a:extLst>
          </p:cNvPr>
          <p:cNvPicPr preferRelativeResize="0"/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10424" y="-5918"/>
            <a:ext cx="9144001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86160399-E0EF-715E-2962-AB0E11B0171E}"/>
              </a:ext>
            </a:extLst>
          </p:cNvPr>
          <p:cNvGrpSpPr/>
          <p:nvPr/>
        </p:nvGrpSpPr>
        <p:grpSpPr>
          <a:xfrm>
            <a:off x="5845360" y="-192544"/>
            <a:ext cx="3200918" cy="1225740"/>
            <a:chOff x="5943082" y="-87842"/>
            <a:chExt cx="3200918" cy="1225740"/>
          </a:xfrm>
        </p:grpSpPr>
        <p:pic>
          <p:nvPicPr>
            <p:cNvPr id="14" name="Google Shape;97;p16">
              <a:extLst>
                <a:ext uri="{FF2B5EF4-FFF2-40B4-BE49-F238E27FC236}">
                  <a16:creationId xmlns:a16="http://schemas.microsoft.com/office/drawing/2014/main" id="{94A6A1E0-3E80-1702-5338-3202752BAF8B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 t="5658" b="5649"/>
            <a:stretch/>
          </p:blipFill>
          <p:spPr>
            <a:xfrm>
              <a:off x="5943082" y="254378"/>
              <a:ext cx="1399902" cy="5413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" name="Google Shape;59;p13">
              <a:extLst>
                <a:ext uri="{FF2B5EF4-FFF2-40B4-BE49-F238E27FC236}">
                  <a16:creationId xmlns:a16="http://schemas.microsoft.com/office/drawing/2014/main" id="{88B7BAFA-881F-8BF9-FFE9-6318513DA617}"/>
                </a:ext>
              </a:extLst>
            </p:cNvPr>
            <p:cNvSpPr txBox="1"/>
            <p:nvPr/>
          </p:nvSpPr>
          <p:spPr>
            <a:xfrm>
              <a:off x="7263766" y="334043"/>
              <a:ext cx="348613" cy="4616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>
                  <a:solidFill>
                    <a:srgbClr val="616161"/>
                  </a:solidFill>
                  <a:latin typeface="Rubik SemiBold"/>
                  <a:ea typeface="Rubik SemiBold"/>
                  <a:cs typeface="Rubik SemiBold"/>
                  <a:sym typeface="Rubik SemiBold"/>
                </a:rPr>
                <a:t>X</a:t>
              </a:r>
              <a:endParaRPr sz="1800" dirty="0">
                <a:solidFill>
                  <a:srgbClr val="616161"/>
                </a:solidFill>
                <a:latin typeface="Rubik SemiBold"/>
                <a:ea typeface="Rubik SemiBold"/>
                <a:cs typeface="Rubik SemiBold"/>
                <a:sym typeface="Rubik SemiBold"/>
              </a:endParaRP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D264CE64-5578-29DD-49FF-77E330CB680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443136" y="-87842"/>
              <a:ext cx="1700864" cy="1225740"/>
            </a:xfrm>
            <a:prstGeom prst="rect">
              <a:avLst/>
            </a:prstGeom>
            <a:ln>
              <a:noFill/>
            </a:ln>
            <a:effectLst/>
          </p:spPr>
        </p:pic>
      </p:grpSp>
      <p:sp>
        <p:nvSpPr>
          <p:cNvPr id="10" name="Google Shape;80;p15">
            <a:extLst>
              <a:ext uri="{FF2B5EF4-FFF2-40B4-BE49-F238E27FC236}">
                <a16:creationId xmlns:a16="http://schemas.microsoft.com/office/drawing/2014/main" id="{76C81ABB-B6E6-3AEE-F915-7158D8DF103C}"/>
              </a:ext>
            </a:extLst>
          </p:cNvPr>
          <p:cNvSpPr txBox="1"/>
          <p:nvPr/>
        </p:nvSpPr>
        <p:spPr>
          <a:xfrm>
            <a:off x="526559" y="734138"/>
            <a:ext cx="35046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rgbClr val="0C9CAB"/>
                </a:solidFill>
                <a:latin typeface="Rubik SemiBold"/>
                <a:ea typeface="Rubik SemiBold"/>
                <a:cs typeface="Rubik SemiBold"/>
                <a:sym typeface="Rubik SemiBold"/>
              </a:rPr>
              <a:t>SOAL 4</a:t>
            </a:r>
            <a:endParaRPr sz="2000" b="1" dirty="0">
              <a:solidFill>
                <a:srgbClr val="0C9CAB"/>
              </a:solidFill>
              <a:latin typeface="Rubik SemiBold"/>
              <a:ea typeface="Rubik SemiBold"/>
              <a:cs typeface="Rubik SemiBold"/>
              <a:sym typeface="Rubik SemiBold"/>
            </a:endParaRPr>
          </a:p>
        </p:txBody>
      </p:sp>
      <p:sp>
        <p:nvSpPr>
          <p:cNvPr id="11" name="Google Shape;80;p15">
            <a:extLst>
              <a:ext uri="{FF2B5EF4-FFF2-40B4-BE49-F238E27FC236}">
                <a16:creationId xmlns:a16="http://schemas.microsoft.com/office/drawing/2014/main" id="{8E11AABB-7091-A541-2FD6-669B8E521B27}"/>
              </a:ext>
            </a:extLst>
          </p:cNvPr>
          <p:cNvSpPr txBox="1"/>
          <p:nvPr/>
        </p:nvSpPr>
        <p:spPr>
          <a:xfrm>
            <a:off x="526559" y="1085509"/>
            <a:ext cx="8507894" cy="830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Rubik SemiBold"/>
                <a:ea typeface="Rubik SemiBold"/>
                <a:cs typeface="Rubik SemiBold"/>
                <a:sym typeface="Rubik SemiBold"/>
              </a:rPr>
              <a:t>Dari </a:t>
            </a:r>
            <a:r>
              <a:rPr lang="en-US" dirty="0" err="1">
                <a:latin typeface="Rubik SemiBold"/>
                <a:ea typeface="Rubik SemiBold"/>
                <a:cs typeface="Rubik SemiBold"/>
                <a:sym typeface="Rubik SemiBold"/>
              </a:rPr>
              <a:t>hasil</a:t>
            </a:r>
            <a:r>
              <a:rPr lang="en-US" dirty="0">
                <a:latin typeface="Rubik SemiBold"/>
                <a:ea typeface="Rubik SemiBold"/>
                <a:cs typeface="Rubik SemiBold"/>
                <a:sym typeface="Rubik SemiBold"/>
              </a:rPr>
              <a:t> </a:t>
            </a:r>
            <a:r>
              <a:rPr lang="en-US" dirty="0" err="1">
                <a:latin typeface="Rubik SemiBold"/>
                <a:ea typeface="Rubik SemiBold"/>
                <a:cs typeface="Rubik SemiBold"/>
                <a:sym typeface="Rubik SemiBold"/>
              </a:rPr>
              <a:t>tabel</a:t>
            </a:r>
            <a:r>
              <a:rPr lang="en-US" dirty="0">
                <a:latin typeface="Rubik SemiBold"/>
                <a:ea typeface="Rubik SemiBold"/>
                <a:cs typeface="Rubik SemiBold"/>
                <a:sym typeface="Rubik SemiBold"/>
              </a:rPr>
              <a:t> yang </a:t>
            </a:r>
            <a:r>
              <a:rPr lang="en-US" dirty="0" err="1">
                <a:latin typeface="Rubik SemiBold"/>
                <a:ea typeface="Rubik SemiBold"/>
                <a:cs typeface="Rubik SemiBold"/>
                <a:sym typeface="Rubik SemiBold"/>
              </a:rPr>
              <a:t>dibuat</a:t>
            </a:r>
            <a:r>
              <a:rPr lang="en-US" dirty="0">
                <a:latin typeface="Rubik SemiBold"/>
                <a:ea typeface="Rubik SemiBold"/>
                <a:cs typeface="Rubik SemiBold"/>
                <a:sym typeface="Rubik SemiBold"/>
              </a:rPr>
              <a:t> pada </a:t>
            </a:r>
            <a:r>
              <a:rPr lang="en-US" dirty="0" err="1">
                <a:latin typeface="Rubik SemiBold"/>
                <a:ea typeface="Rubik SemiBold"/>
                <a:cs typeface="Rubik SemiBold"/>
                <a:sym typeface="Rubik SemiBold"/>
              </a:rPr>
              <a:t>soal</a:t>
            </a:r>
            <a:r>
              <a:rPr lang="en-US" dirty="0">
                <a:latin typeface="Rubik SemiBold"/>
                <a:ea typeface="Rubik SemiBold"/>
                <a:cs typeface="Rubik SemiBold"/>
                <a:sym typeface="Rubik SemiBold"/>
              </a:rPr>
              <a:t> </a:t>
            </a:r>
            <a:r>
              <a:rPr lang="en-US" dirty="0" err="1">
                <a:latin typeface="Rubik SemiBold"/>
                <a:ea typeface="Rubik SemiBold"/>
                <a:cs typeface="Rubik SemiBold"/>
                <a:sym typeface="Rubik SemiBold"/>
              </a:rPr>
              <a:t>nomor</a:t>
            </a:r>
            <a:r>
              <a:rPr lang="en-US" dirty="0">
                <a:latin typeface="Rubik SemiBold"/>
                <a:ea typeface="Rubik SemiBold"/>
                <a:cs typeface="Rubik SemiBold"/>
                <a:sym typeface="Rubik SemiBold"/>
              </a:rPr>
              <a:t> 3, </a:t>
            </a:r>
            <a:r>
              <a:rPr lang="en-US" dirty="0" err="1">
                <a:latin typeface="Rubik SemiBold"/>
                <a:ea typeface="Rubik SemiBold"/>
                <a:cs typeface="Rubik SemiBold"/>
                <a:sym typeface="Rubik SemiBold"/>
              </a:rPr>
              <a:t>simpanlah</a:t>
            </a:r>
            <a:r>
              <a:rPr lang="en-US" dirty="0">
                <a:latin typeface="Rubik SemiBold"/>
                <a:ea typeface="Rubik SemiBold"/>
                <a:cs typeface="Rubik SemiBold"/>
                <a:sym typeface="Rubik SemiBold"/>
              </a:rPr>
              <a:t> </a:t>
            </a:r>
            <a:r>
              <a:rPr lang="en-US" dirty="0" err="1">
                <a:latin typeface="Rubik SemiBold"/>
                <a:ea typeface="Rubik SemiBold"/>
                <a:cs typeface="Rubik SemiBold"/>
                <a:sym typeface="Rubik SemiBold"/>
              </a:rPr>
              <a:t>hasilnya</a:t>
            </a:r>
            <a:r>
              <a:rPr lang="en-US" dirty="0">
                <a:latin typeface="Rubik SemiBold"/>
                <a:ea typeface="Rubik SemiBold"/>
                <a:cs typeface="Rubik SemiBold"/>
                <a:sym typeface="Rubik SemiBold"/>
              </a:rPr>
              <a:t> </a:t>
            </a:r>
            <a:r>
              <a:rPr lang="en-US" dirty="0" err="1">
                <a:latin typeface="Rubik SemiBold"/>
                <a:ea typeface="Rubik SemiBold"/>
                <a:cs typeface="Rubik SemiBold"/>
                <a:sym typeface="Rubik SemiBold"/>
              </a:rPr>
              <a:t>dalam</a:t>
            </a:r>
            <a:r>
              <a:rPr lang="en-US" dirty="0">
                <a:latin typeface="Rubik SemiBold"/>
                <a:ea typeface="Rubik SemiBold"/>
                <a:cs typeface="Rubik SemiBold"/>
                <a:sym typeface="Rubik SemiBold"/>
              </a:rPr>
              <a:t> </a:t>
            </a:r>
            <a:r>
              <a:rPr lang="en-US" dirty="0" err="1">
                <a:latin typeface="Rubik SemiBold"/>
                <a:ea typeface="Rubik SemiBold"/>
                <a:cs typeface="Rubik SemiBold"/>
                <a:sym typeface="Rubik SemiBold"/>
              </a:rPr>
              <a:t>bentuk</a:t>
            </a:r>
            <a:r>
              <a:rPr lang="en-US" dirty="0">
                <a:latin typeface="Rubik SemiBold"/>
                <a:ea typeface="Rubik SemiBold"/>
                <a:cs typeface="Rubik SemiBold"/>
                <a:sym typeface="Rubik SemiBold"/>
              </a:rPr>
              <a:t> CSV. </a:t>
            </a:r>
            <a:r>
              <a:rPr lang="en-US" dirty="0" err="1">
                <a:latin typeface="Rubik SemiBold"/>
                <a:ea typeface="Rubik SemiBold"/>
                <a:cs typeface="Rubik SemiBold"/>
                <a:sym typeface="Rubik SemiBold"/>
              </a:rPr>
              <a:t>Dengan</a:t>
            </a:r>
            <a:r>
              <a:rPr lang="en-US" dirty="0">
                <a:latin typeface="Rubik SemiBold"/>
                <a:ea typeface="Rubik SemiBold"/>
                <a:cs typeface="Rubik SemiBold"/>
                <a:sym typeface="Rubik SemiBold"/>
              </a:rPr>
              <a:t> </a:t>
            </a:r>
            <a:r>
              <a:rPr lang="en-US" dirty="0" err="1">
                <a:latin typeface="Rubik SemiBold"/>
                <a:ea typeface="Rubik SemiBold"/>
                <a:cs typeface="Rubik SemiBold"/>
                <a:sym typeface="Rubik SemiBold"/>
              </a:rPr>
              <a:t>menggunakan</a:t>
            </a:r>
            <a:r>
              <a:rPr lang="en-US" dirty="0">
                <a:latin typeface="Rubik SemiBold"/>
                <a:ea typeface="Rubik SemiBold"/>
                <a:cs typeface="Rubik SemiBold"/>
                <a:sym typeface="Rubik SemiBold"/>
              </a:rPr>
              <a:t> </a:t>
            </a:r>
            <a:r>
              <a:rPr lang="en-US" b="1" dirty="0">
                <a:latin typeface="Rubik SemiBold"/>
                <a:ea typeface="Rubik SemiBold"/>
                <a:cs typeface="Rubik SemiBold"/>
                <a:sym typeface="Rubik SemiBold"/>
              </a:rPr>
              <a:t>Looker Studio</a:t>
            </a:r>
            <a:r>
              <a:rPr lang="en-US" dirty="0">
                <a:latin typeface="Rubik SemiBold"/>
                <a:ea typeface="Rubik SemiBold"/>
                <a:cs typeface="Rubik SemiBold"/>
                <a:sym typeface="Rubik SemiBold"/>
              </a:rPr>
              <a:t>, </a:t>
            </a:r>
            <a:r>
              <a:rPr lang="en-US" dirty="0" err="1">
                <a:latin typeface="Rubik SemiBold"/>
                <a:ea typeface="Rubik SemiBold"/>
                <a:cs typeface="Rubik SemiBold"/>
                <a:sym typeface="Rubik SemiBold"/>
              </a:rPr>
              <a:t>buatlah</a:t>
            </a:r>
            <a:r>
              <a:rPr lang="en-US" dirty="0">
                <a:latin typeface="Rubik SemiBold"/>
                <a:ea typeface="Rubik SemiBold"/>
                <a:cs typeface="Rubik SemiBold"/>
                <a:sym typeface="Rubik SemiBold"/>
              </a:rPr>
              <a:t> </a:t>
            </a:r>
            <a:r>
              <a:rPr lang="en-US" b="1" dirty="0" err="1">
                <a:latin typeface="Rubik SemiBold"/>
                <a:ea typeface="Rubik SemiBold"/>
                <a:cs typeface="Rubik SemiBold"/>
                <a:sym typeface="Rubik SemiBold"/>
              </a:rPr>
              <a:t>visualisasi</a:t>
            </a:r>
            <a:r>
              <a:rPr lang="en-US" dirty="0">
                <a:latin typeface="Rubik SemiBold"/>
                <a:ea typeface="Rubik SemiBold"/>
                <a:cs typeface="Rubik SemiBold"/>
                <a:sym typeface="Rubik SemiBold"/>
              </a:rPr>
              <a:t> yang </a:t>
            </a:r>
            <a:r>
              <a:rPr lang="en-US" dirty="0" err="1">
                <a:latin typeface="Rubik SemiBold"/>
                <a:ea typeface="Rubik SemiBold"/>
                <a:cs typeface="Rubik SemiBold"/>
                <a:sym typeface="Rubik SemiBold"/>
              </a:rPr>
              <a:t>menampilkan</a:t>
            </a:r>
            <a:r>
              <a:rPr lang="en-US" dirty="0">
                <a:latin typeface="Rubik SemiBold"/>
                <a:ea typeface="Rubik SemiBold"/>
                <a:cs typeface="Rubik SemiBold"/>
                <a:sym typeface="Rubik SemiBold"/>
              </a:rPr>
              <a:t> </a:t>
            </a:r>
            <a:r>
              <a:rPr lang="en-US" b="1" dirty="0">
                <a:latin typeface="Rubik SemiBold"/>
                <a:ea typeface="Rubik SemiBold"/>
                <a:cs typeface="Rubik SemiBold"/>
                <a:sym typeface="Rubik SemiBold"/>
              </a:rPr>
              <a:t>data </a:t>
            </a:r>
            <a:r>
              <a:rPr lang="en-US" b="1" dirty="0" err="1">
                <a:latin typeface="Rubik SemiBold"/>
                <a:ea typeface="Rubik SemiBold"/>
                <a:cs typeface="Rubik SemiBold"/>
                <a:sym typeface="Rubik SemiBold"/>
              </a:rPr>
              <a:t>penjualan</a:t>
            </a:r>
            <a:r>
              <a:rPr lang="en-US" dirty="0">
                <a:latin typeface="Rubik SemiBold"/>
                <a:ea typeface="Rubik SemiBold"/>
                <a:cs typeface="Rubik SemiBold"/>
                <a:sym typeface="Rubik SemiBold"/>
              </a:rPr>
              <a:t> </a:t>
            </a:r>
            <a:r>
              <a:rPr lang="en-US" dirty="0" err="1">
                <a:latin typeface="Rubik SemiBold"/>
                <a:ea typeface="Rubik SemiBold"/>
                <a:cs typeface="Rubik SemiBold"/>
                <a:sym typeface="Rubik SemiBold"/>
              </a:rPr>
              <a:t>tersebut</a:t>
            </a:r>
            <a:r>
              <a:rPr lang="en-US" dirty="0">
                <a:latin typeface="Rubik SemiBold"/>
                <a:ea typeface="Rubik SemiBold"/>
                <a:cs typeface="Rubik SemiBold"/>
                <a:sym typeface="Rubik SemiBold"/>
              </a:rPr>
              <a:t>. </a:t>
            </a:r>
            <a:r>
              <a:rPr lang="en-US" dirty="0" err="1">
                <a:latin typeface="Rubik SemiBold"/>
                <a:ea typeface="Rubik SemiBold"/>
                <a:cs typeface="Rubik SemiBold"/>
                <a:sym typeface="Rubik SemiBold"/>
              </a:rPr>
              <a:t>Visualisasi</a:t>
            </a:r>
            <a:r>
              <a:rPr lang="en-US" dirty="0">
                <a:latin typeface="Rubik SemiBold"/>
                <a:ea typeface="Rubik SemiBold"/>
                <a:cs typeface="Rubik SemiBold"/>
                <a:sym typeface="Rubik SemiBold"/>
              </a:rPr>
              <a:t> </a:t>
            </a:r>
            <a:r>
              <a:rPr lang="en-US" dirty="0" err="1">
                <a:latin typeface="Rubik SemiBold"/>
                <a:ea typeface="Rubik SemiBold"/>
                <a:cs typeface="Rubik SemiBold"/>
                <a:sym typeface="Rubik SemiBold"/>
              </a:rPr>
              <a:t>tersebut</a:t>
            </a:r>
            <a:r>
              <a:rPr lang="en-US" dirty="0">
                <a:latin typeface="Rubik SemiBold"/>
                <a:ea typeface="Rubik SemiBold"/>
                <a:cs typeface="Rubik SemiBold"/>
                <a:sym typeface="Rubik SemiBold"/>
              </a:rPr>
              <a:t> </a:t>
            </a:r>
            <a:r>
              <a:rPr lang="en-US" dirty="0" err="1">
                <a:latin typeface="Rubik SemiBold"/>
                <a:ea typeface="Rubik SemiBold"/>
                <a:cs typeface="Rubik SemiBold"/>
                <a:sym typeface="Rubik SemiBold"/>
              </a:rPr>
              <a:t>harus</a:t>
            </a:r>
            <a:r>
              <a:rPr lang="en-US" dirty="0">
                <a:latin typeface="Rubik SemiBold"/>
                <a:ea typeface="Rubik SemiBold"/>
                <a:cs typeface="Rubik SemiBold"/>
                <a:sym typeface="Rubik SemiBold"/>
              </a:rPr>
              <a:t> </a:t>
            </a:r>
            <a:r>
              <a:rPr lang="en-US" dirty="0" err="1">
                <a:latin typeface="Rubik SemiBold"/>
                <a:ea typeface="Rubik SemiBold"/>
                <a:cs typeface="Rubik SemiBold"/>
                <a:sym typeface="Rubik SemiBold"/>
              </a:rPr>
              <a:t>berisi</a:t>
            </a:r>
            <a:r>
              <a:rPr lang="en-US" dirty="0">
                <a:latin typeface="Rubik SemiBold"/>
                <a:ea typeface="Rubik SemiBold"/>
                <a:cs typeface="Rubik SemiBold"/>
                <a:sym typeface="Rubik SemiBold"/>
              </a:rPr>
              <a:t> minimal :</a:t>
            </a:r>
          </a:p>
        </p:txBody>
      </p:sp>
      <p:sp>
        <p:nvSpPr>
          <p:cNvPr id="12" name="Google Shape;80;p15">
            <a:extLst>
              <a:ext uri="{FF2B5EF4-FFF2-40B4-BE49-F238E27FC236}">
                <a16:creationId xmlns:a16="http://schemas.microsoft.com/office/drawing/2014/main" id="{09C62B1E-2E81-5D71-A04C-D1F1DED12D11}"/>
              </a:ext>
            </a:extLst>
          </p:cNvPr>
          <p:cNvSpPr txBox="1"/>
          <p:nvPr/>
        </p:nvSpPr>
        <p:spPr>
          <a:xfrm>
            <a:off x="526559" y="3383809"/>
            <a:ext cx="35046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rgbClr val="16A5B0"/>
                </a:solidFill>
                <a:latin typeface="Rubik SemiBold"/>
                <a:ea typeface="Rubik SemiBold"/>
                <a:cs typeface="Rubik SemiBold"/>
                <a:sym typeface="Rubik SemiBold"/>
              </a:rPr>
              <a:t>Data yang digunakan</a:t>
            </a:r>
            <a:endParaRPr sz="2000" b="1" dirty="0">
              <a:solidFill>
                <a:srgbClr val="16A5B0"/>
              </a:solidFill>
              <a:latin typeface="Rubik SemiBold"/>
              <a:ea typeface="Rubik SemiBold"/>
              <a:cs typeface="Rubik SemiBold"/>
              <a:sym typeface="Rubik SemiBold"/>
            </a:endParaRPr>
          </a:p>
        </p:txBody>
      </p:sp>
      <p:sp>
        <p:nvSpPr>
          <p:cNvPr id="17" name="Google Shape;80;p15">
            <a:extLst>
              <a:ext uri="{FF2B5EF4-FFF2-40B4-BE49-F238E27FC236}">
                <a16:creationId xmlns:a16="http://schemas.microsoft.com/office/drawing/2014/main" id="{72C4D6C1-EF40-D9F2-C84F-2F177DBE25F8}"/>
              </a:ext>
            </a:extLst>
          </p:cNvPr>
          <p:cNvSpPr txBox="1"/>
          <p:nvPr/>
        </p:nvSpPr>
        <p:spPr>
          <a:xfrm>
            <a:off x="526559" y="3712349"/>
            <a:ext cx="2835265" cy="1046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/>
                </a:solidFill>
                <a:latin typeface="Rubik SemiBold"/>
                <a:ea typeface="Rubik SemiBold"/>
                <a:cs typeface="Rubik SemiBold"/>
                <a:sym typeface="Rubik SemiBold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https://drive.google.com/file/d/1RwsBQ1FriNfz6qiq0V5nD7gF7jO81To3/view?usp=sharing</a:t>
            </a:r>
            <a:endParaRPr lang="en-US" dirty="0">
              <a:solidFill>
                <a:schemeClr val="tx1"/>
              </a:solidFill>
              <a:latin typeface="Rubik SemiBold"/>
              <a:ea typeface="Rubik SemiBold"/>
              <a:cs typeface="Rubik SemiBold"/>
              <a:sym typeface="Rubik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chemeClr val="tx1"/>
              </a:solidFill>
              <a:latin typeface="Rubik SemiBold"/>
              <a:ea typeface="Rubik SemiBold"/>
              <a:cs typeface="Rubik SemiBold"/>
              <a:sym typeface="Rubik SemiBold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A0D73D-EB64-2971-E144-688AC6D9F880}"/>
              </a:ext>
            </a:extLst>
          </p:cNvPr>
          <p:cNvSpPr txBox="1"/>
          <p:nvPr/>
        </p:nvSpPr>
        <p:spPr>
          <a:xfrm>
            <a:off x="526559" y="1843531"/>
            <a:ext cx="9359986" cy="1600438"/>
          </a:xfrm>
          <a:prstGeom prst="rect">
            <a:avLst/>
          </a:prstGeom>
          <a:noFill/>
        </p:spPr>
        <p:txBody>
          <a:bodyPr wrap="square" numCol="2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Rubik SemiBold"/>
                <a:ea typeface="Rubik SemiBold"/>
                <a:cs typeface="Rubik SemiBold"/>
                <a:sym typeface="Rubik SemiBold"/>
              </a:rPr>
              <a:t>- Total </a:t>
            </a:r>
            <a:r>
              <a:rPr lang="en-US" dirty="0" err="1">
                <a:latin typeface="Rubik SemiBold"/>
                <a:ea typeface="Rubik SemiBold"/>
                <a:cs typeface="Rubik SemiBold"/>
                <a:sym typeface="Rubik SemiBold"/>
              </a:rPr>
              <a:t>keseluruhan</a:t>
            </a:r>
            <a:r>
              <a:rPr lang="en-US" dirty="0">
                <a:latin typeface="Rubik SemiBold"/>
                <a:ea typeface="Rubik SemiBold"/>
                <a:cs typeface="Rubik SemiBold"/>
                <a:sym typeface="Rubik SemiBold"/>
              </a:rPr>
              <a:t> sales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Rubik SemiBold"/>
                <a:ea typeface="Rubik SemiBold"/>
                <a:cs typeface="Rubik SemiBold"/>
                <a:sym typeface="Rubik SemiBold"/>
              </a:rPr>
              <a:t>- Total </a:t>
            </a:r>
            <a:r>
              <a:rPr lang="en-US" dirty="0" err="1">
                <a:latin typeface="Rubik SemiBold"/>
                <a:ea typeface="Rubik SemiBold"/>
                <a:cs typeface="Rubik SemiBold"/>
                <a:sym typeface="Rubik SemiBold"/>
              </a:rPr>
              <a:t>keseluruhan</a:t>
            </a:r>
            <a:r>
              <a:rPr lang="en-US" dirty="0">
                <a:latin typeface="Rubik SemiBold"/>
                <a:ea typeface="Rubik SemiBold"/>
                <a:cs typeface="Rubik SemiBold"/>
                <a:sym typeface="Rubik SemiBold"/>
              </a:rPr>
              <a:t> sales </a:t>
            </a:r>
            <a:r>
              <a:rPr lang="en-US" dirty="0" err="1">
                <a:latin typeface="Rubik SemiBold"/>
                <a:ea typeface="Rubik SemiBold"/>
                <a:cs typeface="Rubik SemiBold"/>
                <a:sym typeface="Rubik SemiBold"/>
              </a:rPr>
              <a:t>berdasarkan</a:t>
            </a:r>
            <a:r>
              <a:rPr lang="en-US" dirty="0">
                <a:latin typeface="Rubik SemiBold"/>
                <a:ea typeface="Rubik SemiBold"/>
                <a:cs typeface="Rubik SemiBold"/>
                <a:sym typeface="Rubik SemiBold"/>
              </a:rPr>
              <a:t> </a:t>
            </a:r>
            <a:r>
              <a:rPr lang="en-US" dirty="0" err="1">
                <a:latin typeface="Rubik SemiBold"/>
                <a:ea typeface="Rubik SemiBold"/>
                <a:cs typeface="Rubik SemiBold"/>
                <a:sym typeface="Rubik SemiBold"/>
              </a:rPr>
              <a:t>kategori</a:t>
            </a:r>
            <a:r>
              <a:rPr lang="en-US" dirty="0">
                <a:latin typeface="Rubik SemiBold"/>
                <a:ea typeface="Rubik SemiBold"/>
                <a:cs typeface="Rubik SemiBold"/>
                <a:sym typeface="Rubik SemiBold"/>
              </a:rPr>
              <a:t> </a:t>
            </a:r>
            <a:r>
              <a:rPr lang="en-US" dirty="0" err="1">
                <a:latin typeface="Rubik SemiBold"/>
                <a:ea typeface="Rubik SemiBold"/>
                <a:cs typeface="Rubik SemiBold"/>
                <a:sym typeface="Rubik SemiBold"/>
              </a:rPr>
              <a:t>produk</a:t>
            </a:r>
            <a:endParaRPr lang="en-US" dirty="0">
              <a:latin typeface="Rubik SemiBold"/>
              <a:ea typeface="Rubik SemiBold"/>
              <a:cs typeface="Rubik SemiBold"/>
              <a:sym typeface="Rubik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Rubik SemiBold"/>
                <a:ea typeface="Rubik SemiBold"/>
                <a:cs typeface="Rubik SemiBold"/>
                <a:sym typeface="Rubik SemiBold"/>
              </a:rPr>
              <a:t>- Total </a:t>
            </a:r>
            <a:r>
              <a:rPr lang="en-US" dirty="0" err="1">
                <a:latin typeface="Rubik SemiBold"/>
                <a:ea typeface="Rubik SemiBold"/>
                <a:cs typeface="Rubik SemiBold"/>
                <a:sym typeface="Rubik SemiBold"/>
              </a:rPr>
              <a:t>keseluruhan</a:t>
            </a:r>
            <a:r>
              <a:rPr lang="en-US" dirty="0">
                <a:latin typeface="Rubik SemiBold"/>
                <a:ea typeface="Rubik SemiBold"/>
                <a:cs typeface="Rubik SemiBold"/>
                <a:sym typeface="Rubik SemiBold"/>
              </a:rPr>
              <a:t> qty </a:t>
            </a:r>
            <a:r>
              <a:rPr lang="en-US" dirty="0" err="1">
                <a:latin typeface="Rubik SemiBold"/>
                <a:ea typeface="Rubik SemiBold"/>
                <a:cs typeface="Rubik SemiBold"/>
                <a:sym typeface="Rubik SemiBold"/>
              </a:rPr>
              <a:t>berdasarkan</a:t>
            </a:r>
            <a:r>
              <a:rPr lang="en-US" dirty="0">
                <a:latin typeface="Rubik SemiBold"/>
                <a:ea typeface="Rubik SemiBold"/>
                <a:cs typeface="Rubik SemiBold"/>
                <a:sym typeface="Rubik SemiBold"/>
              </a:rPr>
              <a:t> </a:t>
            </a:r>
            <a:r>
              <a:rPr lang="en-US" dirty="0" err="1">
                <a:latin typeface="Rubik SemiBold"/>
                <a:ea typeface="Rubik SemiBold"/>
                <a:cs typeface="Rubik SemiBold"/>
                <a:sym typeface="Rubik SemiBold"/>
              </a:rPr>
              <a:t>kategori</a:t>
            </a:r>
            <a:r>
              <a:rPr lang="en-US" dirty="0">
                <a:latin typeface="Rubik SemiBold"/>
                <a:ea typeface="Rubik SemiBold"/>
                <a:cs typeface="Rubik SemiBold"/>
                <a:sym typeface="Rubik SemiBold"/>
              </a:rPr>
              <a:t> </a:t>
            </a:r>
            <a:r>
              <a:rPr lang="en-US" dirty="0" err="1">
                <a:latin typeface="Rubik SemiBold"/>
                <a:ea typeface="Rubik SemiBold"/>
                <a:cs typeface="Rubik SemiBold"/>
                <a:sym typeface="Rubik SemiBold"/>
              </a:rPr>
              <a:t>produk</a:t>
            </a:r>
            <a:endParaRPr lang="en-US" dirty="0">
              <a:latin typeface="Rubik SemiBold"/>
              <a:ea typeface="Rubik SemiBold"/>
              <a:cs typeface="Rubik SemiBold"/>
              <a:sym typeface="Rubik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Rubik SemiBold"/>
                <a:ea typeface="Rubik SemiBold"/>
                <a:cs typeface="Rubik SemiBold"/>
                <a:sym typeface="Rubik SemiBold"/>
              </a:rPr>
              <a:t>- Total sales </a:t>
            </a:r>
            <a:r>
              <a:rPr lang="en-US" dirty="0" err="1">
                <a:latin typeface="Rubik SemiBold"/>
                <a:ea typeface="Rubik SemiBold"/>
                <a:cs typeface="Rubik SemiBold"/>
                <a:sym typeface="Rubik SemiBold"/>
              </a:rPr>
              <a:t>berdasarkan</a:t>
            </a:r>
            <a:r>
              <a:rPr lang="en-US" dirty="0">
                <a:latin typeface="Rubik SemiBold"/>
                <a:ea typeface="Rubik SemiBold"/>
                <a:cs typeface="Rubik SemiBold"/>
                <a:sym typeface="Rubik SemiBold"/>
              </a:rPr>
              <a:t> </a:t>
            </a:r>
            <a:r>
              <a:rPr lang="en-US" dirty="0" err="1">
                <a:latin typeface="Rubik SemiBold"/>
                <a:ea typeface="Rubik SemiBold"/>
                <a:cs typeface="Rubik SemiBold"/>
                <a:sym typeface="Rubik SemiBold"/>
              </a:rPr>
              <a:t>kota</a:t>
            </a:r>
            <a:endParaRPr lang="en-US" dirty="0">
              <a:latin typeface="Rubik SemiBold"/>
              <a:ea typeface="Rubik SemiBold"/>
              <a:cs typeface="Rubik SemiBold"/>
              <a:sym typeface="Rubik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Rubik SemiBold"/>
                <a:ea typeface="Rubik SemiBold"/>
                <a:cs typeface="Rubik SemiBold"/>
                <a:sym typeface="Rubik SemiBold"/>
              </a:rPr>
              <a:t>- Total qty </a:t>
            </a:r>
            <a:r>
              <a:rPr lang="en-US" dirty="0" err="1">
                <a:latin typeface="Rubik SemiBold"/>
                <a:ea typeface="Rubik SemiBold"/>
                <a:cs typeface="Rubik SemiBold"/>
                <a:sym typeface="Rubik SemiBold"/>
              </a:rPr>
              <a:t>berdasarkan</a:t>
            </a:r>
            <a:r>
              <a:rPr lang="en-US" dirty="0">
                <a:latin typeface="Rubik SemiBold"/>
                <a:ea typeface="Rubik SemiBold"/>
                <a:cs typeface="Rubik SemiBold"/>
                <a:sym typeface="Rubik SemiBold"/>
              </a:rPr>
              <a:t> </a:t>
            </a:r>
            <a:r>
              <a:rPr lang="en-US" dirty="0" err="1">
                <a:latin typeface="Rubik SemiBold"/>
                <a:ea typeface="Rubik SemiBold"/>
                <a:cs typeface="Rubik SemiBold"/>
                <a:sym typeface="Rubik SemiBold"/>
              </a:rPr>
              <a:t>kota</a:t>
            </a:r>
            <a:endParaRPr lang="en-US" dirty="0">
              <a:latin typeface="Rubik SemiBold"/>
              <a:ea typeface="Rubik SemiBold"/>
              <a:cs typeface="Rubik SemiBold"/>
              <a:sym typeface="Rubik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Rubik SemiBold"/>
                <a:ea typeface="Rubik SemiBold"/>
                <a:cs typeface="Rubik SemiBold"/>
                <a:sym typeface="Rubik SemiBold"/>
              </a:rPr>
              <a:t>- Top 5 </a:t>
            </a:r>
            <a:r>
              <a:rPr lang="en-US" dirty="0" err="1">
                <a:latin typeface="Rubik SemiBold"/>
                <a:ea typeface="Rubik SemiBold"/>
                <a:cs typeface="Rubik SemiBold"/>
                <a:sym typeface="Rubik SemiBold"/>
              </a:rPr>
              <a:t>kategori</a:t>
            </a:r>
            <a:r>
              <a:rPr lang="en-US" dirty="0">
                <a:latin typeface="Rubik SemiBold"/>
                <a:ea typeface="Rubik SemiBold"/>
                <a:cs typeface="Rubik SemiBold"/>
                <a:sym typeface="Rubik SemiBold"/>
              </a:rPr>
              <a:t> </a:t>
            </a:r>
            <a:r>
              <a:rPr lang="en-US" dirty="0" err="1">
                <a:latin typeface="Rubik SemiBold"/>
                <a:ea typeface="Rubik SemiBold"/>
                <a:cs typeface="Rubik SemiBold"/>
                <a:sym typeface="Rubik SemiBold"/>
              </a:rPr>
              <a:t>produk</a:t>
            </a:r>
            <a:r>
              <a:rPr lang="en-US" dirty="0">
                <a:latin typeface="Rubik SemiBold"/>
                <a:ea typeface="Rubik SemiBold"/>
                <a:cs typeface="Rubik SemiBold"/>
                <a:sym typeface="Rubik SemiBold"/>
              </a:rPr>
              <a:t> yang paling </a:t>
            </a:r>
            <a:r>
              <a:rPr lang="en-US" dirty="0" err="1">
                <a:latin typeface="Rubik SemiBold"/>
                <a:ea typeface="Rubik SemiBold"/>
                <a:cs typeface="Rubik SemiBold"/>
                <a:sym typeface="Rubik SemiBold"/>
              </a:rPr>
              <a:t>tinggi</a:t>
            </a:r>
            <a:r>
              <a:rPr lang="en-US" dirty="0">
                <a:latin typeface="Rubik SemiBold"/>
                <a:ea typeface="Rubik SemiBold"/>
                <a:cs typeface="Rubik SemiBold"/>
                <a:sym typeface="Rubik SemiBold"/>
              </a:rPr>
              <a:t> </a:t>
            </a:r>
            <a:r>
              <a:rPr lang="en-US" dirty="0" err="1">
                <a:latin typeface="Rubik SemiBold"/>
                <a:ea typeface="Rubik SemiBold"/>
                <a:cs typeface="Rubik SemiBold"/>
                <a:sym typeface="Rubik SemiBold"/>
              </a:rPr>
              <a:t>salesnya</a:t>
            </a:r>
            <a:endParaRPr lang="en-US" dirty="0">
              <a:latin typeface="Rubik SemiBold"/>
              <a:ea typeface="Rubik SemiBold"/>
              <a:cs typeface="Rubik SemiBold"/>
              <a:sym typeface="Rubik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Rubik SemiBold"/>
                <a:ea typeface="Rubik SemiBold"/>
                <a:cs typeface="Rubik SemiBold"/>
                <a:sym typeface="Rubik SemiBold"/>
              </a:rPr>
              <a:t>- Top 5 </a:t>
            </a:r>
            <a:r>
              <a:rPr lang="en-US" dirty="0" err="1">
                <a:latin typeface="Rubik SemiBold"/>
                <a:ea typeface="Rubik SemiBold"/>
                <a:cs typeface="Rubik SemiBold"/>
                <a:sym typeface="Rubik SemiBold"/>
              </a:rPr>
              <a:t>kategori</a:t>
            </a:r>
            <a:r>
              <a:rPr lang="en-US" dirty="0">
                <a:latin typeface="Rubik SemiBold"/>
                <a:ea typeface="Rubik SemiBold"/>
                <a:cs typeface="Rubik SemiBold"/>
                <a:sym typeface="Rubik SemiBold"/>
              </a:rPr>
              <a:t> </a:t>
            </a:r>
            <a:r>
              <a:rPr lang="en-US" dirty="0" err="1">
                <a:latin typeface="Rubik SemiBold"/>
                <a:ea typeface="Rubik SemiBold"/>
                <a:cs typeface="Rubik SemiBold"/>
                <a:sym typeface="Rubik SemiBold"/>
              </a:rPr>
              <a:t>produk</a:t>
            </a:r>
            <a:r>
              <a:rPr lang="en-US" dirty="0">
                <a:latin typeface="Rubik SemiBold"/>
                <a:ea typeface="Rubik SemiBold"/>
                <a:cs typeface="Rubik SemiBold"/>
                <a:sym typeface="Rubik SemiBold"/>
              </a:rPr>
              <a:t> yang paling </a:t>
            </a:r>
            <a:r>
              <a:rPr lang="en-US" dirty="0" err="1">
                <a:latin typeface="Rubik SemiBold"/>
                <a:ea typeface="Rubik SemiBold"/>
                <a:cs typeface="Rubik SemiBold"/>
                <a:sym typeface="Rubik SemiBold"/>
              </a:rPr>
              <a:t>tinggi</a:t>
            </a:r>
            <a:r>
              <a:rPr lang="en-US" dirty="0">
                <a:latin typeface="Rubik SemiBold"/>
                <a:ea typeface="Rubik SemiBold"/>
                <a:cs typeface="Rubik SemiBold"/>
                <a:sym typeface="Rubik SemiBold"/>
              </a:rPr>
              <a:t> </a:t>
            </a:r>
            <a:r>
              <a:rPr lang="en-US" dirty="0" err="1">
                <a:latin typeface="Rubik SemiBold"/>
                <a:ea typeface="Rubik SemiBold"/>
                <a:cs typeface="Rubik SemiBold"/>
                <a:sym typeface="Rubik SemiBold"/>
              </a:rPr>
              <a:t>qtynya</a:t>
            </a:r>
            <a:endParaRPr lang="en-US" dirty="0">
              <a:latin typeface="Rubik SemiBold"/>
              <a:ea typeface="Rubik SemiBold"/>
              <a:cs typeface="Rubik SemiBold"/>
              <a:sym typeface="Rubik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latin typeface="Rubik SemiBold"/>
              <a:ea typeface="Rubik SemiBold"/>
              <a:cs typeface="Rubik SemiBold"/>
              <a:sym typeface="Rubik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latin typeface="Rubik SemiBold"/>
              <a:ea typeface="Rubik SemiBold"/>
              <a:cs typeface="Rubik SemiBold"/>
              <a:sym typeface="Rubik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latin typeface="Rubik SemiBold"/>
              <a:ea typeface="Rubik SemiBold"/>
              <a:cs typeface="Rubik SemiBold"/>
              <a:sym typeface="Rubik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latin typeface="Rubik SemiBold"/>
              <a:ea typeface="Rubik SemiBold"/>
              <a:cs typeface="Rubik SemiBold"/>
              <a:sym typeface="Rubik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latin typeface="Rubik SemiBold"/>
              <a:ea typeface="Rubik SemiBold"/>
              <a:cs typeface="Rubik SemiBold"/>
              <a:sym typeface="Rubik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latin typeface="Rubik SemiBold"/>
              <a:ea typeface="Rubik SemiBold"/>
              <a:cs typeface="Rubik SemiBold"/>
              <a:sym typeface="Rubik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latin typeface="Rubik SemiBold"/>
              <a:ea typeface="Rubik SemiBold"/>
              <a:cs typeface="Rubik SemiBold"/>
              <a:sym typeface="Rubik SemiBold"/>
            </a:endParaRPr>
          </a:p>
        </p:txBody>
      </p:sp>
      <p:pic>
        <p:nvPicPr>
          <p:cNvPr id="2" name="Google Shape;95;p16">
            <a:extLst>
              <a:ext uri="{FF2B5EF4-FFF2-40B4-BE49-F238E27FC236}">
                <a16:creationId xmlns:a16="http://schemas.microsoft.com/office/drawing/2014/main" id="{7DB0C5A3-F0AE-3D3E-1ABD-4F22A8416231}"/>
              </a:ext>
            </a:extLst>
          </p:cNvPr>
          <p:cNvPicPr preferRelativeResize="0"/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10424" y="14010"/>
            <a:ext cx="9144001" cy="51435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541803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6"/>
          <p:cNvPicPr preferRelativeResize="0"/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42B2EE18-B8CE-41B2-CFF7-53467F3350B0}"/>
              </a:ext>
            </a:extLst>
          </p:cNvPr>
          <p:cNvGrpSpPr/>
          <p:nvPr/>
        </p:nvGrpSpPr>
        <p:grpSpPr>
          <a:xfrm>
            <a:off x="5845360" y="-192544"/>
            <a:ext cx="3200918" cy="1225740"/>
            <a:chOff x="5943082" y="-87842"/>
            <a:chExt cx="3200918" cy="1225740"/>
          </a:xfrm>
        </p:grpSpPr>
        <p:pic>
          <p:nvPicPr>
            <p:cNvPr id="97" name="Google Shape;97;p16"/>
            <p:cNvPicPr preferRelativeResize="0"/>
            <p:nvPr/>
          </p:nvPicPr>
          <p:blipFill rotWithShape="1">
            <a:blip r:embed="rId4">
              <a:alphaModFix/>
            </a:blip>
            <a:srcRect t="5658" b="5649"/>
            <a:stretch/>
          </p:blipFill>
          <p:spPr>
            <a:xfrm>
              <a:off x="5943082" y="254378"/>
              <a:ext cx="1399902" cy="5413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" name="Google Shape;59;p13">
              <a:extLst>
                <a:ext uri="{FF2B5EF4-FFF2-40B4-BE49-F238E27FC236}">
                  <a16:creationId xmlns:a16="http://schemas.microsoft.com/office/drawing/2014/main" id="{3D5349EE-A2D8-8D55-FE56-B159E4E55551}"/>
                </a:ext>
              </a:extLst>
            </p:cNvPr>
            <p:cNvSpPr txBox="1"/>
            <p:nvPr/>
          </p:nvSpPr>
          <p:spPr>
            <a:xfrm>
              <a:off x="7263766" y="334043"/>
              <a:ext cx="348613" cy="4616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>
                  <a:solidFill>
                    <a:srgbClr val="616161"/>
                  </a:solidFill>
                  <a:latin typeface="Rubik SemiBold"/>
                  <a:ea typeface="Rubik SemiBold"/>
                  <a:cs typeface="Rubik SemiBold"/>
                  <a:sym typeface="Rubik SemiBold"/>
                </a:rPr>
                <a:t>X</a:t>
              </a:r>
              <a:endParaRPr sz="1800" dirty="0">
                <a:solidFill>
                  <a:srgbClr val="616161"/>
                </a:solidFill>
                <a:latin typeface="Rubik SemiBold"/>
                <a:ea typeface="Rubik SemiBold"/>
                <a:cs typeface="Rubik SemiBold"/>
                <a:sym typeface="Rubik SemiBold"/>
              </a:endParaRP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9382E4C-9F15-A7BD-2020-251D2A27158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443136" y="-87842"/>
              <a:ext cx="1700864" cy="1225740"/>
            </a:xfrm>
            <a:prstGeom prst="rect">
              <a:avLst/>
            </a:prstGeom>
            <a:ln>
              <a:noFill/>
            </a:ln>
            <a:effectLst/>
          </p:spPr>
        </p:pic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17764F68-1BCC-9F8B-A528-E3CA45DB0A68}"/>
              </a:ext>
            </a:extLst>
          </p:cNvPr>
          <p:cNvSpPr/>
          <p:nvPr/>
        </p:nvSpPr>
        <p:spPr>
          <a:xfrm>
            <a:off x="10425" y="5917"/>
            <a:ext cx="9144000" cy="5143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6160399-E0EF-715E-2962-AB0E11B0171E}"/>
              </a:ext>
            </a:extLst>
          </p:cNvPr>
          <p:cNvGrpSpPr/>
          <p:nvPr/>
        </p:nvGrpSpPr>
        <p:grpSpPr>
          <a:xfrm>
            <a:off x="5845360" y="-192544"/>
            <a:ext cx="3200918" cy="1225740"/>
            <a:chOff x="5943082" y="-87842"/>
            <a:chExt cx="3200918" cy="1225740"/>
          </a:xfrm>
        </p:grpSpPr>
        <p:pic>
          <p:nvPicPr>
            <p:cNvPr id="14" name="Google Shape;97;p16">
              <a:extLst>
                <a:ext uri="{FF2B5EF4-FFF2-40B4-BE49-F238E27FC236}">
                  <a16:creationId xmlns:a16="http://schemas.microsoft.com/office/drawing/2014/main" id="{94A6A1E0-3E80-1702-5338-3202752BAF8B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 t="5658" b="5649"/>
            <a:stretch/>
          </p:blipFill>
          <p:spPr>
            <a:xfrm>
              <a:off x="5943082" y="254378"/>
              <a:ext cx="1399902" cy="5413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" name="Google Shape;59;p13">
              <a:extLst>
                <a:ext uri="{FF2B5EF4-FFF2-40B4-BE49-F238E27FC236}">
                  <a16:creationId xmlns:a16="http://schemas.microsoft.com/office/drawing/2014/main" id="{88B7BAFA-881F-8BF9-FFE9-6318513DA617}"/>
                </a:ext>
              </a:extLst>
            </p:cNvPr>
            <p:cNvSpPr txBox="1"/>
            <p:nvPr/>
          </p:nvSpPr>
          <p:spPr>
            <a:xfrm>
              <a:off x="7263766" y="334043"/>
              <a:ext cx="348613" cy="4616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>
                  <a:solidFill>
                    <a:srgbClr val="616161"/>
                  </a:solidFill>
                  <a:latin typeface="Rubik SemiBold"/>
                  <a:ea typeface="Rubik SemiBold"/>
                  <a:cs typeface="Rubik SemiBold"/>
                  <a:sym typeface="Rubik SemiBold"/>
                </a:rPr>
                <a:t>X</a:t>
              </a:r>
              <a:endParaRPr sz="1800" dirty="0">
                <a:solidFill>
                  <a:srgbClr val="616161"/>
                </a:solidFill>
                <a:latin typeface="Rubik SemiBold"/>
                <a:ea typeface="Rubik SemiBold"/>
                <a:cs typeface="Rubik SemiBold"/>
                <a:sym typeface="Rubik SemiBold"/>
              </a:endParaRP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D264CE64-5578-29DD-49FF-77E330CB680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443136" y="-87842"/>
              <a:ext cx="1700864" cy="1225740"/>
            </a:xfrm>
            <a:prstGeom prst="rect">
              <a:avLst/>
            </a:prstGeom>
            <a:ln>
              <a:noFill/>
            </a:ln>
            <a:effectLst/>
          </p:spPr>
        </p:pic>
      </p:grpSp>
      <p:sp>
        <p:nvSpPr>
          <p:cNvPr id="10" name="Google Shape;80;p15">
            <a:extLst>
              <a:ext uri="{FF2B5EF4-FFF2-40B4-BE49-F238E27FC236}">
                <a16:creationId xmlns:a16="http://schemas.microsoft.com/office/drawing/2014/main" id="{76C81ABB-B6E6-3AEE-F915-7158D8DF103C}"/>
              </a:ext>
            </a:extLst>
          </p:cNvPr>
          <p:cNvSpPr txBox="1"/>
          <p:nvPr/>
        </p:nvSpPr>
        <p:spPr>
          <a:xfrm>
            <a:off x="526559" y="1408141"/>
            <a:ext cx="35046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rgbClr val="0C9CAB"/>
                </a:solidFill>
                <a:latin typeface="Rubik SemiBold"/>
                <a:ea typeface="Rubik SemiBold"/>
                <a:cs typeface="Rubik SemiBold"/>
                <a:sym typeface="Rubik SemiBold"/>
              </a:rPr>
              <a:t>SOAL 5</a:t>
            </a:r>
            <a:endParaRPr sz="2000" b="1" dirty="0">
              <a:solidFill>
                <a:srgbClr val="0C9CAB"/>
              </a:solidFill>
              <a:latin typeface="Rubik SemiBold"/>
              <a:ea typeface="Rubik SemiBold"/>
              <a:cs typeface="Rubik SemiBold"/>
              <a:sym typeface="Rubik SemiBold"/>
            </a:endParaRPr>
          </a:p>
        </p:txBody>
      </p:sp>
      <p:sp>
        <p:nvSpPr>
          <p:cNvPr id="11" name="Google Shape;80;p15">
            <a:extLst>
              <a:ext uri="{FF2B5EF4-FFF2-40B4-BE49-F238E27FC236}">
                <a16:creationId xmlns:a16="http://schemas.microsoft.com/office/drawing/2014/main" id="{8E11AABB-7091-A541-2FD6-669B8E521B27}"/>
              </a:ext>
            </a:extLst>
          </p:cNvPr>
          <p:cNvSpPr txBox="1"/>
          <p:nvPr/>
        </p:nvSpPr>
        <p:spPr>
          <a:xfrm>
            <a:off x="526559" y="1792883"/>
            <a:ext cx="8288829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Tugas</a:t>
            </a:r>
            <a:r>
              <a:rPr lang="en-US" dirty="0"/>
              <a:t> </a:t>
            </a:r>
            <a:r>
              <a:rPr lang="en-US" dirty="0" err="1"/>
              <a:t>Sebagai</a:t>
            </a:r>
            <a:r>
              <a:rPr lang="en-US" dirty="0"/>
              <a:t> BI analyst PT Sejahtera Bersama, </a:t>
            </a:r>
            <a:r>
              <a:rPr lang="en-US" dirty="0" err="1"/>
              <a:t>apa</a:t>
            </a:r>
            <a:r>
              <a:rPr lang="en-US" dirty="0"/>
              <a:t> yang </a:t>
            </a:r>
            <a:r>
              <a:rPr lang="en-US" dirty="0" err="1"/>
              <a:t>bisa</a:t>
            </a:r>
            <a:r>
              <a:rPr lang="en-US" dirty="0"/>
              <a:t> </a:t>
            </a:r>
            <a:r>
              <a:rPr lang="en-US" dirty="0" err="1"/>
              <a:t>anda</a:t>
            </a:r>
            <a:r>
              <a:rPr lang="en-US" dirty="0"/>
              <a:t> </a:t>
            </a:r>
            <a:r>
              <a:rPr lang="en-US" dirty="0" err="1"/>
              <a:t>usulkan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mempertahankan</a:t>
            </a:r>
            <a:r>
              <a:rPr lang="en-US" dirty="0"/>
              <a:t> </a:t>
            </a:r>
            <a:r>
              <a:rPr lang="en-US" dirty="0" err="1"/>
              <a:t>penjualan</a:t>
            </a:r>
            <a:r>
              <a:rPr lang="en-US" dirty="0"/>
              <a:t> </a:t>
            </a:r>
            <a:r>
              <a:rPr lang="en-US" dirty="0" err="1"/>
              <a:t>ataupun</a:t>
            </a:r>
            <a:r>
              <a:rPr lang="en-US" dirty="0"/>
              <a:t> </a:t>
            </a:r>
            <a:r>
              <a:rPr lang="en-US" dirty="0" err="1"/>
              <a:t>menaikkan</a:t>
            </a:r>
            <a:r>
              <a:rPr lang="en-US" dirty="0"/>
              <a:t> </a:t>
            </a:r>
            <a:r>
              <a:rPr lang="en-US" dirty="0" err="1"/>
              <a:t>penjualan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tabel</a:t>
            </a:r>
            <a:r>
              <a:rPr lang="en-US" dirty="0"/>
              <a:t> </a:t>
            </a:r>
            <a:r>
              <a:rPr lang="en-US" dirty="0" err="1"/>
              <a:t>transaksi</a:t>
            </a:r>
            <a:r>
              <a:rPr lang="en-US" dirty="0"/>
              <a:t> detail yang </a:t>
            </a:r>
            <a:r>
              <a:rPr lang="en-US" dirty="0" err="1"/>
              <a:t>sudah</a:t>
            </a:r>
            <a:r>
              <a:rPr lang="en-US" dirty="0"/>
              <a:t> </a:t>
            </a:r>
            <a:r>
              <a:rPr lang="en-US" dirty="0" err="1"/>
              <a:t>ada</a:t>
            </a:r>
            <a:r>
              <a:rPr lang="en-US" dirty="0"/>
              <a:t>?</a:t>
            </a:r>
            <a:endParaRPr lang="en-US" dirty="0">
              <a:latin typeface="Rubik SemiBold"/>
              <a:ea typeface="Rubik SemiBold"/>
              <a:cs typeface="Rubik SemiBold"/>
              <a:sym typeface="Rubik SemiBold"/>
            </a:endParaRPr>
          </a:p>
        </p:txBody>
      </p:sp>
      <p:pic>
        <p:nvPicPr>
          <p:cNvPr id="2" name="Google Shape;95;p16">
            <a:extLst>
              <a:ext uri="{FF2B5EF4-FFF2-40B4-BE49-F238E27FC236}">
                <a16:creationId xmlns:a16="http://schemas.microsoft.com/office/drawing/2014/main" id="{4B254556-C28F-9941-58E4-162F40BBFF40}"/>
              </a:ext>
            </a:extLst>
          </p:cNvPr>
          <p:cNvPicPr preferRelativeResize="0"/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10425" y="5917"/>
            <a:ext cx="91440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80;p15">
            <a:extLst>
              <a:ext uri="{FF2B5EF4-FFF2-40B4-BE49-F238E27FC236}">
                <a16:creationId xmlns:a16="http://schemas.microsoft.com/office/drawing/2014/main" id="{09C62B1E-2E81-5D71-A04C-D1F1DED12D11}"/>
              </a:ext>
            </a:extLst>
          </p:cNvPr>
          <p:cNvSpPr txBox="1"/>
          <p:nvPr/>
        </p:nvSpPr>
        <p:spPr>
          <a:xfrm>
            <a:off x="526559" y="2408406"/>
            <a:ext cx="35046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rgbClr val="16A5B0"/>
                </a:solidFill>
                <a:latin typeface="Rubik SemiBold"/>
                <a:ea typeface="Rubik SemiBold"/>
                <a:cs typeface="Rubik SemiBold"/>
                <a:sym typeface="Rubik SemiBold"/>
              </a:rPr>
              <a:t>Data yang digunakan</a:t>
            </a:r>
            <a:endParaRPr sz="2000" b="1" dirty="0">
              <a:solidFill>
                <a:srgbClr val="16A5B0"/>
              </a:solidFill>
              <a:latin typeface="Rubik SemiBold"/>
              <a:ea typeface="Rubik SemiBold"/>
              <a:cs typeface="Rubik SemiBold"/>
              <a:sym typeface="Rubik SemiBold"/>
            </a:endParaRPr>
          </a:p>
        </p:txBody>
      </p:sp>
      <p:sp>
        <p:nvSpPr>
          <p:cNvPr id="17" name="Google Shape;80;p15">
            <a:extLst>
              <a:ext uri="{FF2B5EF4-FFF2-40B4-BE49-F238E27FC236}">
                <a16:creationId xmlns:a16="http://schemas.microsoft.com/office/drawing/2014/main" id="{72C4D6C1-EF40-D9F2-C84F-2F177DBE25F8}"/>
              </a:ext>
            </a:extLst>
          </p:cNvPr>
          <p:cNvSpPr txBox="1"/>
          <p:nvPr/>
        </p:nvSpPr>
        <p:spPr>
          <a:xfrm>
            <a:off x="526559" y="2736946"/>
            <a:ext cx="2835265" cy="1046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/>
                </a:solidFill>
                <a:latin typeface="Rubik SemiBold"/>
                <a:ea typeface="Rubik SemiBold"/>
                <a:cs typeface="Rubik SemiBold"/>
                <a:sym typeface="Rubik SemiBold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https://drive.google.com/file/d/1RwsBQ1FriNfz6qiq0V5nD7gF7jO81To3/view?usp=sharing</a:t>
            </a:r>
            <a:endParaRPr lang="en-US" dirty="0">
              <a:solidFill>
                <a:schemeClr val="tx1"/>
              </a:solidFill>
              <a:latin typeface="Rubik SemiBold"/>
              <a:ea typeface="Rubik SemiBold"/>
              <a:cs typeface="Rubik SemiBold"/>
              <a:sym typeface="Rubik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chemeClr val="tx1"/>
              </a:solidFill>
              <a:latin typeface="Rubik SemiBold"/>
              <a:ea typeface="Rubik SemiBold"/>
              <a:cs typeface="Rubik SemiBold"/>
              <a:sym typeface="Rubik SemiBold"/>
            </a:endParaRPr>
          </a:p>
        </p:txBody>
      </p:sp>
      <p:pic>
        <p:nvPicPr>
          <p:cNvPr id="7" name="Google Shape;95;p16">
            <a:extLst>
              <a:ext uri="{FF2B5EF4-FFF2-40B4-BE49-F238E27FC236}">
                <a16:creationId xmlns:a16="http://schemas.microsoft.com/office/drawing/2014/main" id="{54462824-DF6D-13D8-29A4-B5C35B556B75}"/>
              </a:ext>
            </a:extLst>
          </p:cNvPr>
          <p:cNvPicPr preferRelativeResize="0"/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0" y="5916"/>
            <a:ext cx="9144001" cy="51435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740090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Freeform 30"/>
          <p:cNvSpPr/>
          <p:nvPr/>
        </p:nvSpPr>
        <p:spPr>
          <a:xfrm>
            <a:off x="7977951" y="-992401"/>
            <a:ext cx="2087754" cy="2085144"/>
          </a:xfrm>
          <a:custGeom>
            <a:avLst/>
            <a:gdLst/>
            <a:ahLst/>
            <a:cxnLst/>
            <a:rect l="l" t="t" r="r" b="b"/>
            <a:pathLst>
              <a:path w="4175507" h="4170287">
                <a:moveTo>
                  <a:pt x="0" y="0"/>
                </a:moveTo>
                <a:lnTo>
                  <a:pt x="4175507" y="0"/>
                </a:lnTo>
                <a:lnTo>
                  <a:pt x="4175507" y="4170288"/>
                </a:lnTo>
                <a:lnTo>
                  <a:pt x="0" y="41702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0000"/>
            </a:blip>
            <a:stretch>
              <a:fillRect/>
            </a:stretch>
          </a:blipFill>
        </p:spPr>
      </p:sp>
      <p:pic>
        <p:nvPicPr>
          <p:cNvPr id="48" name="Google Shape;95;p16">
            <a:extLst>
              <a:ext uri="{FF2B5EF4-FFF2-40B4-BE49-F238E27FC236}">
                <a16:creationId xmlns:a16="http://schemas.microsoft.com/office/drawing/2014/main" id="{C902173F-3A98-EF1F-BD3B-3A125DE1B00F}"/>
              </a:ext>
            </a:extLst>
          </p:cNvPr>
          <p:cNvPicPr preferRelativeResize="0"/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39488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oogle Shape;95;p16">
            <a:extLst>
              <a:ext uri="{FF2B5EF4-FFF2-40B4-BE49-F238E27FC236}">
                <a16:creationId xmlns:a16="http://schemas.microsoft.com/office/drawing/2014/main" id="{18396E7F-5DBE-05B7-341C-51386B583BB4}"/>
              </a:ext>
            </a:extLst>
          </p:cNvPr>
          <p:cNvPicPr preferRelativeResize="0"/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-2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Freeform 2">
            <a:extLst>
              <a:ext uri="{FF2B5EF4-FFF2-40B4-BE49-F238E27FC236}">
                <a16:creationId xmlns:a16="http://schemas.microsoft.com/office/drawing/2014/main" id="{9288959D-03B6-B17E-9F02-4C9FE865FC3C}"/>
              </a:ext>
            </a:extLst>
          </p:cNvPr>
          <p:cNvSpPr/>
          <p:nvPr/>
        </p:nvSpPr>
        <p:spPr>
          <a:xfrm>
            <a:off x="3208790" y="2192835"/>
            <a:ext cx="2764046" cy="1225513"/>
          </a:xfrm>
          <a:custGeom>
            <a:avLst/>
            <a:gdLst/>
            <a:ahLst/>
            <a:cxnLst/>
            <a:rect l="l" t="t" r="r" b="b"/>
            <a:pathLst>
              <a:path w="5169942" h="5163480">
                <a:moveTo>
                  <a:pt x="0" y="0"/>
                </a:moveTo>
                <a:lnTo>
                  <a:pt x="5169942" y="0"/>
                </a:lnTo>
                <a:lnTo>
                  <a:pt x="5169942" y="5163480"/>
                </a:lnTo>
                <a:lnTo>
                  <a:pt x="0" y="516348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0000"/>
            </a:blip>
            <a:stretch>
              <a:fillRect/>
            </a:stretch>
          </a:blip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sp>
      <p:sp>
        <p:nvSpPr>
          <p:cNvPr id="8" name="TextBox 8"/>
          <p:cNvSpPr txBox="1"/>
          <p:nvPr/>
        </p:nvSpPr>
        <p:spPr>
          <a:xfrm>
            <a:off x="-511908" y="1078988"/>
            <a:ext cx="5142553" cy="54771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spc="-80" dirty="0">
                <a:solidFill>
                  <a:srgbClr val="1796AF"/>
                </a:solidFill>
                <a:latin typeface="Poppins Bold"/>
              </a:rPr>
              <a:t>Table Of Content</a:t>
            </a:r>
          </a:p>
        </p:txBody>
      </p:sp>
      <p:sp>
        <p:nvSpPr>
          <p:cNvPr id="27" name="Freeform 27"/>
          <p:cNvSpPr/>
          <p:nvPr/>
        </p:nvSpPr>
        <p:spPr>
          <a:xfrm>
            <a:off x="-2305640" y="3809528"/>
            <a:ext cx="4099370" cy="4114800"/>
          </a:xfrm>
          <a:custGeom>
            <a:avLst/>
            <a:gdLst/>
            <a:ahLst/>
            <a:cxnLst/>
            <a:rect l="l" t="t" r="r" b="b"/>
            <a:pathLst>
              <a:path w="8198739" h="8229600">
                <a:moveTo>
                  <a:pt x="0" y="0"/>
                </a:moveTo>
                <a:lnTo>
                  <a:pt x="8198739" y="0"/>
                </a:lnTo>
                <a:lnTo>
                  <a:pt x="819873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28" name="Freeform 28"/>
          <p:cNvSpPr/>
          <p:nvPr/>
        </p:nvSpPr>
        <p:spPr>
          <a:xfrm>
            <a:off x="6909106" y="3851329"/>
            <a:ext cx="4099370" cy="4114800"/>
          </a:xfrm>
          <a:custGeom>
            <a:avLst/>
            <a:gdLst/>
            <a:ahLst/>
            <a:cxnLst/>
            <a:rect l="l" t="t" r="r" b="b"/>
            <a:pathLst>
              <a:path w="8198739" h="8229600">
                <a:moveTo>
                  <a:pt x="0" y="0"/>
                </a:moveTo>
                <a:lnTo>
                  <a:pt x="8198739" y="0"/>
                </a:lnTo>
                <a:lnTo>
                  <a:pt x="819873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29" name="Freeform 29"/>
          <p:cNvSpPr/>
          <p:nvPr/>
        </p:nvSpPr>
        <p:spPr>
          <a:xfrm>
            <a:off x="-1024273" y="-1056433"/>
            <a:ext cx="2087754" cy="2085144"/>
          </a:xfrm>
          <a:custGeom>
            <a:avLst/>
            <a:gdLst/>
            <a:ahLst/>
            <a:cxnLst/>
            <a:rect l="l" t="t" r="r" b="b"/>
            <a:pathLst>
              <a:path w="4175507" h="4170287">
                <a:moveTo>
                  <a:pt x="0" y="0"/>
                </a:moveTo>
                <a:lnTo>
                  <a:pt x="4175507" y="0"/>
                </a:lnTo>
                <a:lnTo>
                  <a:pt x="4175507" y="4170288"/>
                </a:lnTo>
                <a:lnTo>
                  <a:pt x="0" y="41702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0000"/>
            </a:blip>
            <a:stretch>
              <a:fillRect/>
            </a:stretch>
          </a:blipFill>
        </p:spPr>
      </p:sp>
      <p:sp>
        <p:nvSpPr>
          <p:cNvPr id="32" name="Freeform 2">
            <a:extLst>
              <a:ext uri="{FF2B5EF4-FFF2-40B4-BE49-F238E27FC236}">
                <a16:creationId xmlns:a16="http://schemas.microsoft.com/office/drawing/2014/main" id="{C3785EAA-FA5F-01FB-DAC3-86C7A3E43508}"/>
              </a:ext>
            </a:extLst>
          </p:cNvPr>
          <p:cNvSpPr/>
          <p:nvPr/>
        </p:nvSpPr>
        <p:spPr>
          <a:xfrm>
            <a:off x="376261" y="2232245"/>
            <a:ext cx="2777839" cy="1186103"/>
          </a:xfrm>
          <a:custGeom>
            <a:avLst/>
            <a:gdLst/>
            <a:ahLst/>
            <a:cxnLst/>
            <a:rect l="l" t="t" r="r" b="b"/>
            <a:pathLst>
              <a:path w="5169942" h="5163480">
                <a:moveTo>
                  <a:pt x="0" y="0"/>
                </a:moveTo>
                <a:lnTo>
                  <a:pt x="5169942" y="0"/>
                </a:lnTo>
                <a:lnTo>
                  <a:pt x="5169942" y="5163480"/>
                </a:lnTo>
                <a:lnTo>
                  <a:pt x="0" y="516348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0000"/>
            </a:blip>
            <a:stretch>
              <a:fillRect/>
            </a:stretch>
          </a:blipFill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sp>
      <p:sp>
        <p:nvSpPr>
          <p:cNvPr id="33" name="Freeform 5">
            <a:extLst>
              <a:ext uri="{FF2B5EF4-FFF2-40B4-BE49-F238E27FC236}">
                <a16:creationId xmlns:a16="http://schemas.microsoft.com/office/drawing/2014/main" id="{017E9397-6DED-2FBA-0FC1-B5DC05378980}"/>
              </a:ext>
            </a:extLst>
          </p:cNvPr>
          <p:cNvSpPr/>
          <p:nvPr/>
        </p:nvSpPr>
        <p:spPr>
          <a:xfrm>
            <a:off x="358639" y="1729638"/>
            <a:ext cx="2784611" cy="1056249"/>
          </a:xfrm>
          <a:custGeom>
            <a:avLst/>
            <a:gdLst/>
            <a:ahLst/>
            <a:cxnLst/>
            <a:rect l="l" t="t" r="r" b="b"/>
            <a:pathLst>
              <a:path w="5169942" h="1712543">
                <a:moveTo>
                  <a:pt x="0" y="0"/>
                </a:moveTo>
                <a:lnTo>
                  <a:pt x="5169942" y="0"/>
                </a:lnTo>
                <a:lnTo>
                  <a:pt x="5169942" y="1712543"/>
                </a:lnTo>
                <a:lnTo>
                  <a:pt x="0" y="171254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sp>
      <p:sp>
        <p:nvSpPr>
          <p:cNvPr id="35" name="TextBox 11">
            <a:extLst>
              <a:ext uri="{FF2B5EF4-FFF2-40B4-BE49-F238E27FC236}">
                <a16:creationId xmlns:a16="http://schemas.microsoft.com/office/drawing/2014/main" id="{AF8F1C0D-5379-549A-F70A-BBF846721DA5}"/>
              </a:ext>
            </a:extLst>
          </p:cNvPr>
          <p:cNvSpPr txBox="1"/>
          <p:nvPr/>
        </p:nvSpPr>
        <p:spPr>
          <a:xfrm>
            <a:off x="671084" y="2709448"/>
            <a:ext cx="2159719" cy="4757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750"/>
              </a:lnSpc>
            </a:pPr>
            <a:r>
              <a:rPr lang="en-US" sz="2000" spc="31" dirty="0">
                <a:solidFill>
                  <a:srgbClr val="393E46"/>
                </a:solidFill>
                <a:latin typeface="Poppins Light"/>
              </a:rPr>
              <a:t>Study Case</a:t>
            </a:r>
          </a:p>
          <a:p>
            <a:pPr algn="ctr">
              <a:lnSpc>
                <a:spcPts val="1750"/>
              </a:lnSpc>
            </a:pPr>
            <a:r>
              <a:rPr lang="en-US" sz="2000" spc="31" dirty="0">
                <a:solidFill>
                  <a:srgbClr val="393E46"/>
                </a:solidFill>
                <a:latin typeface="Poppins Light"/>
              </a:rPr>
              <a:t>5 </a:t>
            </a:r>
            <a:r>
              <a:rPr lang="en-US" sz="2000" spc="31" dirty="0" err="1">
                <a:solidFill>
                  <a:srgbClr val="393E46"/>
                </a:solidFill>
                <a:latin typeface="Poppins Light"/>
              </a:rPr>
              <a:t>Soal</a:t>
            </a:r>
            <a:endParaRPr lang="en-US" sz="2000" spc="31" dirty="0">
              <a:solidFill>
                <a:srgbClr val="393E46"/>
              </a:solidFill>
              <a:latin typeface="Poppins Light"/>
            </a:endParaRPr>
          </a:p>
        </p:txBody>
      </p:sp>
      <p:sp>
        <p:nvSpPr>
          <p:cNvPr id="38" name="Freeform 5">
            <a:extLst>
              <a:ext uri="{FF2B5EF4-FFF2-40B4-BE49-F238E27FC236}">
                <a16:creationId xmlns:a16="http://schemas.microsoft.com/office/drawing/2014/main" id="{A657759F-EF33-FCD5-BA5C-0D82317C898B}"/>
              </a:ext>
            </a:extLst>
          </p:cNvPr>
          <p:cNvSpPr/>
          <p:nvPr/>
        </p:nvSpPr>
        <p:spPr>
          <a:xfrm>
            <a:off x="3188224" y="1729638"/>
            <a:ext cx="2801678" cy="1056249"/>
          </a:xfrm>
          <a:custGeom>
            <a:avLst/>
            <a:gdLst/>
            <a:ahLst/>
            <a:cxnLst/>
            <a:rect l="l" t="t" r="r" b="b"/>
            <a:pathLst>
              <a:path w="5169942" h="1712543">
                <a:moveTo>
                  <a:pt x="0" y="0"/>
                </a:moveTo>
                <a:lnTo>
                  <a:pt x="5169942" y="0"/>
                </a:lnTo>
                <a:lnTo>
                  <a:pt x="5169942" y="1712543"/>
                </a:lnTo>
                <a:lnTo>
                  <a:pt x="0" y="171254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sp>
      <p:sp>
        <p:nvSpPr>
          <p:cNvPr id="4" name="Freeform 4"/>
          <p:cNvSpPr/>
          <p:nvPr/>
        </p:nvSpPr>
        <p:spPr>
          <a:xfrm>
            <a:off x="466092" y="1801445"/>
            <a:ext cx="626440" cy="632608"/>
          </a:xfrm>
          <a:custGeom>
            <a:avLst/>
            <a:gdLst/>
            <a:ahLst/>
            <a:cxnLst/>
            <a:rect l="l" t="t" r="r" b="b"/>
            <a:pathLst>
              <a:path w="2050497" h="2047934">
                <a:moveTo>
                  <a:pt x="0" y="0"/>
                </a:moveTo>
                <a:lnTo>
                  <a:pt x="2050496" y="0"/>
                </a:lnTo>
                <a:lnTo>
                  <a:pt x="2050496" y="2047934"/>
                </a:lnTo>
                <a:lnTo>
                  <a:pt x="0" y="204793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80000"/>
            </a:blip>
            <a:stretch>
              <a:fillRect/>
            </a:stretch>
          </a:blip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sp>
      <p:sp>
        <p:nvSpPr>
          <p:cNvPr id="9" name="TextBox 9"/>
          <p:cNvSpPr txBox="1"/>
          <p:nvPr/>
        </p:nvSpPr>
        <p:spPr>
          <a:xfrm>
            <a:off x="465415" y="1942445"/>
            <a:ext cx="598066" cy="3411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1" spc="-50" dirty="0">
                <a:solidFill>
                  <a:srgbClr val="00ADB5"/>
                </a:solidFill>
                <a:latin typeface="Poppins Bold"/>
              </a:rPr>
              <a:t>01</a:t>
            </a:r>
          </a:p>
        </p:txBody>
      </p:sp>
      <p:sp>
        <p:nvSpPr>
          <p:cNvPr id="39" name="Freeform 4">
            <a:extLst>
              <a:ext uri="{FF2B5EF4-FFF2-40B4-BE49-F238E27FC236}">
                <a16:creationId xmlns:a16="http://schemas.microsoft.com/office/drawing/2014/main" id="{6A27B848-A444-D2E0-701C-795F2EBB9177}"/>
              </a:ext>
            </a:extLst>
          </p:cNvPr>
          <p:cNvSpPr/>
          <p:nvPr/>
        </p:nvSpPr>
        <p:spPr>
          <a:xfrm>
            <a:off x="3276816" y="1801655"/>
            <a:ext cx="626440" cy="632608"/>
          </a:xfrm>
          <a:custGeom>
            <a:avLst/>
            <a:gdLst/>
            <a:ahLst/>
            <a:cxnLst/>
            <a:rect l="l" t="t" r="r" b="b"/>
            <a:pathLst>
              <a:path w="2050497" h="2047934">
                <a:moveTo>
                  <a:pt x="0" y="0"/>
                </a:moveTo>
                <a:lnTo>
                  <a:pt x="2050496" y="0"/>
                </a:lnTo>
                <a:lnTo>
                  <a:pt x="2050496" y="2047934"/>
                </a:lnTo>
                <a:lnTo>
                  <a:pt x="0" y="204793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80000"/>
            </a:blip>
            <a:stretch>
              <a:fillRect/>
            </a:stretch>
          </a:blip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sp>
      <p:sp>
        <p:nvSpPr>
          <p:cNvPr id="12" name="TextBox 12"/>
          <p:cNvSpPr txBox="1"/>
          <p:nvPr/>
        </p:nvSpPr>
        <p:spPr>
          <a:xfrm>
            <a:off x="3286123" y="1937249"/>
            <a:ext cx="598066" cy="3411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spc="-50" dirty="0">
                <a:solidFill>
                  <a:srgbClr val="00ADB5"/>
                </a:solidFill>
                <a:latin typeface="Poppins Bold"/>
              </a:rPr>
              <a:t>02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756656" y="1977697"/>
            <a:ext cx="2184471" cy="26930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sz="1800" b="1" spc="38" dirty="0">
                <a:solidFill>
                  <a:schemeClr val="bg1"/>
                </a:solidFill>
                <a:latin typeface="Poppins Medium"/>
              </a:rPr>
              <a:t>Challenge</a:t>
            </a:r>
          </a:p>
        </p:txBody>
      </p:sp>
      <p:sp>
        <p:nvSpPr>
          <p:cNvPr id="41" name="TextBox 21">
            <a:extLst>
              <a:ext uri="{FF2B5EF4-FFF2-40B4-BE49-F238E27FC236}">
                <a16:creationId xmlns:a16="http://schemas.microsoft.com/office/drawing/2014/main" id="{54ACF8D6-D26D-DEC4-9A5E-A1194608CF59}"/>
              </a:ext>
            </a:extLst>
          </p:cNvPr>
          <p:cNvSpPr txBox="1"/>
          <p:nvPr/>
        </p:nvSpPr>
        <p:spPr>
          <a:xfrm>
            <a:off x="3586889" y="1977697"/>
            <a:ext cx="2184471" cy="26930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sz="1800" b="1" spc="38" dirty="0">
                <a:solidFill>
                  <a:schemeClr val="bg1"/>
                </a:solidFill>
                <a:latin typeface="Poppins Medium"/>
              </a:rPr>
              <a:t>Result</a:t>
            </a:r>
          </a:p>
        </p:txBody>
      </p:sp>
      <p:sp>
        <p:nvSpPr>
          <p:cNvPr id="43" name="Freeform 2">
            <a:extLst>
              <a:ext uri="{FF2B5EF4-FFF2-40B4-BE49-F238E27FC236}">
                <a16:creationId xmlns:a16="http://schemas.microsoft.com/office/drawing/2014/main" id="{3CE3CE00-566C-B398-924D-9BCA7ADB5DB2}"/>
              </a:ext>
            </a:extLst>
          </p:cNvPr>
          <p:cNvSpPr/>
          <p:nvPr/>
        </p:nvSpPr>
        <p:spPr>
          <a:xfrm>
            <a:off x="6036221" y="2192835"/>
            <a:ext cx="2749140" cy="1225513"/>
          </a:xfrm>
          <a:custGeom>
            <a:avLst/>
            <a:gdLst/>
            <a:ahLst/>
            <a:cxnLst/>
            <a:rect l="l" t="t" r="r" b="b"/>
            <a:pathLst>
              <a:path w="5169942" h="5163480">
                <a:moveTo>
                  <a:pt x="0" y="0"/>
                </a:moveTo>
                <a:lnTo>
                  <a:pt x="5169942" y="0"/>
                </a:lnTo>
                <a:lnTo>
                  <a:pt x="5169942" y="5163480"/>
                </a:lnTo>
                <a:lnTo>
                  <a:pt x="0" y="516348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0000"/>
            </a:blip>
            <a:stretch>
              <a:fillRect/>
            </a:stretch>
          </a:blip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sp>
      <p:sp>
        <p:nvSpPr>
          <p:cNvPr id="42" name="TextBox 11">
            <a:extLst>
              <a:ext uri="{FF2B5EF4-FFF2-40B4-BE49-F238E27FC236}">
                <a16:creationId xmlns:a16="http://schemas.microsoft.com/office/drawing/2014/main" id="{C19AC0D9-F52A-DADF-44A3-393D5D422474}"/>
              </a:ext>
            </a:extLst>
          </p:cNvPr>
          <p:cNvSpPr txBox="1"/>
          <p:nvPr/>
        </p:nvSpPr>
        <p:spPr>
          <a:xfrm>
            <a:off x="3492140" y="2709448"/>
            <a:ext cx="2159719" cy="4757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750"/>
              </a:lnSpc>
            </a:pPr>
            <a:r>
              <a:rPr lang="en-US" sz="2000" spc="31" dirty="0" err="1">
                <a:solidFill>
                  <a:srgbClr val="393E46"/>
                </a:solidFill>
                <a:latin typeface="Poppins Light"/>
              </a:rPr>
              <a:t>Menjawab</a:t>
            </a:r>
            <a:r>
              <a:rPr lang="en-US" sz="2000" spc="31" dirty="0">
                <a:solidFill>
                  <a:srgbClr val="393E46"/>
                </a:solidFill>
                <a:latin typeface="Poppins Light"/>
              </a:rPr>
              <a:t> Study Case 5 </a:t>
            </a:r>
            <a:r>
              <a:rPr lang="en-US" sz="2000" spc="31" dirty="0" err="1">
                <a:solidFill>
                  <a:srgbClr val="393E46"/>
                </a:solidFill>
                <a:latin typeface="Poppins Light"/>
              </a:rPr>
              <a:t>Soal</a:t>
            </a:r>
            <a:endParaRPr lang="en-US" sz="2000" spc="31" dirty="0">
              <a:solidFill>
                <a:srgbClr val="393E46"/>
              </a:solidFill>
              <a:latin typeface="Poppins Light"/>
            </a:endParaRPr>
          </a:p>
        </p:txBody>
      </p:sp>
      <p:sp>
        <p:nvSpPr>
          <p:cNvPr id="37" name="Freeform 5">
            <a:extLst>
              <a:ext uri="{FF2B5EF4-FFF2-40B4-BE49-F238E27FC236}">
                <a16:creationId xmlns:a16="http://schemas.microsoft.com/office/drawing/2014/main" id="{00700857-D451-A54B-6C84-3BC5AB3FBE32}"/>
              </a:ext>
            </a:extLst>
          </p:cNvPr>
          <p:cNvSpPr/>
          <p:nvPr/>
        </p:nvSpPr>
        <p:spPr>
          <a:xfrm>
            <a:off x="6025685" y="1736536"/>
            <a:ext cx="2784611" cy="1056249"/>
          </a:xfrm>
          <a:custGeom>
            <a:avLst/>
            <a:gdLst/>
            <a:ahLst/>
            <a:cxnLst/>
            <a:rect l="l" t="t" r="r" b="b"/>
            <a:pathLst>
              <a:path w="5169942" h="1712543">
                <a:moveTo>
                  <a:pt x="0" y="0"/>
                </a:moveTo>
                <a:lnTo>
                  <a:pt x="5169942" y="0"/>
                </a:lnTo>
                <a:lnTo>
                  <a:pt x="5169942" y="1712543"/>
                </a:lnTo>
                <a:lnTo>
                  <a:pt x="0" y="171254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44" name="Freeform 4">
            <a:extLst>
              <a:ext uri="{FF2B5EF4-FFF2-40B4-BE49-F238E27FC236}">
                <a16:creationId xmlns:a16="http://schemas.microsoft.com/office/drawing/2014/main" id="{1F1E637F-0AB6-3AD1-6221-17AD2D6EBC3A}"/>
              </a:ext>
            </a:extLst>
          </p:cNvPr>
          <p:cNvSpPr/>
          <p:nvPr/>
        </p:nvSpPr>
        <p:spPr>
          <a:xfrm>
            <a:off x="6093565" y="1801445"/>
            <a:ext cx="626440" cy="632608"/>
          </a:xfrm>
          <a:custGeom>
            <a:avLst/>
            <a:gdLst/>
            <a:ahLst/>
            <a:cxnLst/>
            <a:rect l="l" t="t" r="r" b="b"/>
            <a:pathLst>
              <a:path w="2050497" h="2047934">
                <a:moveTo>
                  <a:pt x="0" y="0"/>
                </a:moveTo>
                <a:lnTo>
                  <a:pt x="2050496" y="0"/>
                </a:lnTo>
                <a:lnTo>
                  <a:pt x="2050496" y="2047934"/>
                </a:lnTo>
                <a:lnTo>
                  <a:pt x="0" y="204793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80000"/>
            </a:blip>
            <a:stretch>
              <a:fillRect/>
            </a:stretch>
          </a:blip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sp>
      <p:sp>
        <p:nvSpPr>
          <p:cNvPr id="45" name="TextBox 12">
            <a:extLst>
              <a:ext uri="{FF2B5EF4-FFF2-40B4-BE49-F238E27FC236}">
                <a16:creationId xmlns:a16="http://schemas.microsoft.com/office/drawing/2014/main" id="{2E93FBB4-2E8E-6C4C-4067-03E92A000E65}"/>
              </a:ext>
            </a:extLst>
          </p:cNvPr>
          <p:cNvSpPr txBox="1"/>
          <p:nvPr/>
        </p:nvSpPr>
        <p:spPr>
          <a:xfrm>
            <a:off x="6093565" y="1961878"/>
            <a:ext cx="598066" cy="3411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spc="-50" dirty="0">
                <a:solidFill>
                  <a:srgbClr val="00ADB5"/>
                </a:solidFill>
                <a:latin typeface="Poppins Bold"/>
              </a:rPr>
              <a:t>03</a:t>
            </a:r>
          </a:p>
        </p:txBody>
      </p:sp>
      <p:sp>
        <p:nvSpPr>
          <p:cNvPr id="46" name="TextBox 21">
            <a:extLst>
              <a:ext uri="{FF2B5EF4-FFF2-40B4-BE49-F238E27FC236}">
                <a16:creationId xmlns:a16="http://schemas.microsoft.com/office/drawing/2014/main" id="{7D5B0DC4-25A7-E5B4-08B9-5B714C0B81E5}"/>
              </a:ext>
            </a:extLst>
          </p:cNvPr>
          <p:cNvSpPr txBox="1"/>
          <p:nvPr/>
        </p:nvSpPr>
        <p:spPr>
          <a:xfrm>
            <a:off x="6389314" y="1977697"/>
            <a:ext cx="2184471" cy="26930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sz="1800" b="1" spc="38" dirty="0">
                <a:solidFill>
                  <a:schemeClr val="bg1"/>
                </a:solidFill>
                <a:latin typeface="Poppins Medium"/>
              </a:rPr>
              <a:t>Link</a:t>
            </a:r>
          </a:p>
        </p:txBody>
      </p:sp>
      <p:sp>
        <p:nvSpPr>
          <p:cNvPr id="47" name="TextBox 11">
            <a:extLst>
              <a:ext uri="{FF2B5EF4-FFF2-40B4-BE49-F238E27FC236}">
                <a16:creationId xmlns:a16="http://schemas.microsoft.com/office/drawing/2014/main" id="{582464BF-93AE-78C0-40AD-E172577838C5}"/>
              </a:ext>
            </a:extLst>
          </p:cNvPr>
          <p:cNvSpPr txBox="1"/>
          <p:nvPr/>
        </p:nvSpPr>
        <p:spPr>
          <a:xfrm>
            <a:off x="6219758" y="2708404"/>
            <a:ext cx="2396463" cy="4757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750"/>
              </a:lnSpc>
            </a:pPr>
            <a:r>
              <a:rPr lang="en-US" sz="2000" spc="31" dirty="0" err="1">
                <a:solidFill>
                  <a:srgbClr val="393E46"/>
                </a:solidFill>
                <a:latin typeface="Poppins Light"/>
              </a:rPr>
              <a:t>Github</a:t>
            </a:r>
            <a:r>
              <a:rPr lang="en-US" sz="2000" spc="31" dirty="0">
                <a:solidFill>
                  <a:srgbClr val="393E46"/>
                </a:solidFill>
                <a:latin typeface="Poppins Light"/>
              </a:rPr>
              <a:t>, </a:t>
            </a:r>
            <a:r>
              <a:rPr lang="en-US" sz="2000" spc="31" dirty="0" err="1">
                <a:solidFill>
                  <a:srgbClr val="393E46"/>
                </a:solidFill>
                <a:latin typeface="Poppins Light"/>
              </a:rPr>
              <a:t>Bigquery</a:t>
            </a:r>
            <a:r>
              <a:rPr lang="en-US" sz="2000" spc="31" dirty="0">
                <a:solidFill>
                  <a:srgbClr val="393E46"/>
                </a:solidFill>
                <a:latin typeface="Poppins Light"/>
              </a:rPr>
              <a:t> dan Looker Studio</a:t>
            </a:r>
          </a:p>
        </p:txBody>
      </p:sp>
      <p:sp>
        <p:nvSpPr>
          <p:cNvPr id="52" name="Freeform 5">
            <a:extLst>
              <a:ext uri="{FF2B5EF4-FFF2-40B4-BE49-F238E27FC236}">
                <a16:creationId xmlns:a16="http://schemas.microsoft.com/office/drawing/2014/main" id="{A4C782E4-CE63-B1F5-6C9D-90E030647B8A}"/>
              </a:ext>
            </a:extLst>
          </p:cNvPr>
          <p:cNvSpPr/>
          <p:nvPr/>
        </p:nvSpPr>
        <p:spPr>
          <a:xfrm>
            <a:off x="4954443" y="97589"/>
            <a:ext cx="4057486" cy="1056249"/>
          </a:xfrm>
          <a:custGeom>
            <a:avLst/>
            <a:gdLst/>
            <a:ahLst/>
            <a:cxnLst/>
            <a:rect l="l" t="t" r="r" b="b"/>
            <a:pathLst>
              <a:path w="5169942" h="1712543">
                <a:moveTo>
                  <a:pt x="0" y="0"/>
                </a:moveTo>
                <a:lnTo>
                  <a:pt x="5169942" y="0"/>
                </a:lnTo>
                <a:lnTo>
                  <a:pt x="5169942" y="1712543"/>
                </a:lnTo>
                <a:lnTo>
                  <a:pt x="0" y="171254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effectLst/>
        </p:spPr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AEEDC0EE-ECE5-F841-904B-A613DF86A611}"/>
              </a:ext>
            </a:extLst>
          </p:cNvPr>
          <p:cNvGrpSpPr/>
          <p:nvPr/>
        </p:nvGrpSpPr>
        <p:grpSpPr>
          <a:xfrm>
            <a:off x="5075381" y="-302900"/>
            <a:ext cx="3946447" cy="1595309"/>
            <a:chOff x="5065482" y="-339644"/>
            <a:chExt cx="3946447" cy="1595309"/>
          </a:xfrm>
        </p:grpSpPr>
        <p:pic>
          <p:nvPicPr>
            <p:cNvPr id="49" name="Google Shape;55;p13">
              <a:extLst>
                <a:ext uri="{FF2B5EF4-FFF2-40B4-BE49-F238E27FC236}">
                  <a16:creationId xmlns:a16="http://schemas.microsoft.com/office/drawing/2014/main" id="{1227E141-BE1C-E4BC-08DA-0CB771B2421A}"/>
                </a:ext>
              </a:extLst>
            </p:cNvPr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5065482" y="164668"/>
              <a:ext cx="1501541" cy="590187"/>
            </a:xfrm>
            <a:prstGeom prst="rect">
              <a:avLst/>
            </a:prstGeom>
            <a:noFill/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50" name="Google Shape;59;p13">
              <a:extLst>
                <a:ext uri="{FF2B5EF4-FFF2-40B4-BE49-F238E27FC236}">
                  <a16:creationId xmlns:a16="http://schemas.microsoft.com/office/drawing/2014/main" id="{BD23F107-9808-E3D7-00B7-76CC32945D55}"/>
                </a:ext>
              </a:extLst>
            </p:cNvPr>
            <p:cNvSpPr txBox="1"/>
            <p:nvPr/>
          </p:nvSpPr>
          <p:spPr>
            <a:xfrm>
              <a:off x="6535266" y="164668"/>
              <a:ext cx="4578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 dirty="0">
                  <a:solidFill>
                    <a:schemeClr val="bg1"/>
                  </a:solidFill>
                  <a:latin typeface="Rubik SemiBold"/>
                  <a:ea typeface="Rubik SemiBold"/>
                  <a:cs typeface="Rubik SemiBold"/>
                  <a:sym typeface="Rubik SemiBold"/>
                </a:rPr>
                <a:t>X</a:t>
              </a:r>
              <a:endParaRPr sz="3000" dirty="0">
                <a:solidFill>
                  <a:schemeClr val="bg1"/>
                </a:solidFill>
                <a:latin typeface="Rubik SemiBold"/>
                <a:ea typeface="Rubik SemiBold"/>
                <a:cs typeface="Rubik SemiBold"/>
                <a:sym typeface="Rubik SemiBold"/>
              </a:endParaRPr>
            </a:p>
          </p:txBody>
        </p:sp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30AA11FE-137A-2218-D671-F66B5A99E2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798243" y="-339644"/>
              <a:ext cx="2213686" cy="1595309"/>
            </a:xfrm>
            <a:prstGeom prst="rect">
              <a:avLst/>
            </a:prstGeom>
            <a:ln>
              <a:noFill/>
            </a:ln>
            <a:effectLst/>
          </p:spPr>
        </p:pic>
      </p:grpSp>
      <p:sp>
        <p:nvSpPr>
          <p:cNvPr id="54" name="Freeform 27">
            <a:extLst>
              <a:ext uri="{FF2B5EF4-FFF2-40B4-BE49-F238E27FC236}">
                <a16:creationId xmlns:a16="http://schemas.microsoft.com/office/drawing/2014/main" id="{CBC53802-1386-3C03-E98E-4AA753C90CE4}"/>
              </a:ext>
            </a:extLst>
          </p:cNvPr>
          <p:cNvSpPr/>
          <p:nvPr/>
        </p:nvSpPr>
        <p:spPr>
          <a:xfrm>
            <a:off x="-2348427" y="3809517"/>
            <a:ext cx="4099370" cy="4114800"/>
          </a:xfrm>
          <a:custGeom>
            <a:avLst/>
            <a:gdLst/>
            <a:ahLst/>
            <a:cxnLst/>
            <a:rect l="l" t="t" r="r" b="b"/>
            <a:pathLst>
              <a:path w="8198739" h="8229600">
                <a:moveTo>
                  <a:pt x="0" y="0"/>
                </a:moveTo>
                <a:lnTo>
                  <a:pt x="8198739" y="0"/>
                </a:lnTo>
                <a:lnTo>
                  <a:pt x="819873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5" name="Freeform 28">
            <a:extLst>
              <a:ext uri="{FF2B5EF4-FFF2-40B4-BE49-F238E27FC236}">
                <a16:creationId xmlns:a16="http://schemas.microsoft.com/office/drawing/2014/main" id="{D8A8701F-EA0B-C65E-522C-CE286E520F85}"/>
              </a:ext>
            </a:extLst>
          </p:cNvPr>
          <p:cNvSpPr/>
          <p:nvPr/>
        </p:nvSpPr>
        <p:spPr>
          <a:xfrm>
            <a:off x="6938827" y="3809517"/>
            <a:ext cx="4099370" cy="4114800"/>
          </a:xfrm>
          <a:custGeom>
            <a:avLst/>
            <a:gdLst/>
            <a:ahLst/>
            <a:cxnLst/>
            <a:rect l="l" t="t" r="r" b="b"/>
            <a:pathLst>
              <a:path w="8198739" h="8229600">
                <a:moveTo>
                  <a:pt x="0" y="0"/>
                </a:moveTo>
                <a:lnTo>
                  <a:pt x="8198739" y="0"/>
                </a:lnTo>
                <a:lnTo>
                  <a:pt x="819873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2273414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6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8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9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70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1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72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2000"/>
                            </p:stCondLst>
                            <p:childTnLst>
                              <p:par>
                                <p:cTn id="74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6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7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 tmFilter="0, 0; .2, .5; .8, .5; 1, 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9" dur="250" autoRev="1" fill="hold"/>
                                        <p:tgtEl>
                                          <p:spTgt spid="4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0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 tmFilter="0, 0; .2, .5; .8, .5; 1, 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2" dur="250" autoRev="1" fill="hold"/>
                                        <p:tgtEl>
                                          <p:spTgt spid="4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5" grpId="0"/>
      <p:bldP spid="9" grpId="0"/>
      <p:bldP spid="12" grpId="0"/>
      <p:bldP spid="21" grpId="0"/>
      <p:bldP spid="41" grpId="0"/>
      <p:bldP spid="42" grpId="0"/>
      <p:bldP spid="45" grpId="0"/>
      <p:bldP spid="46" grpId="0"/>
      <p:bldP spid="47" grpId="0"/>
    </p:bld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2224</TotalTime>
  <Words>1416</Words>
  <Application>Microsoft Office PowerPoint</Application>
  <PresentationFormat>On-screen Show (16:9)</PresentationFormat>
  <Paragraphs>240</Paragraphs>
  <Slides>20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9" baseType="lpstr">
      <vt:lpstr>Rubik SemiBold</vt:lpstr>
      <vt:lpstr>Poppins Medium</vt:lpstr>
      <vt:lpstr>Myanmar Text</vt:lpstr>
      <vt:lpstr>Rubik Light</vt:lpstr>
      <vt:lpstr>Rubik</vt:lpstr>
      <vt:lpstr>Arial</vt:lpstr>
      <vt:lpstr>Poppins Light</vt:lpstr>
      <vt:lpstr>Poppins Bold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Ocha Bellmondo</cp:lastModifiedBy>
  <cp:revision>56</cp:revision>
  <dcterms:modified xsi:type="dcterms:W3CDTF">2024-03-31T18:03:14Z</dcterms:modified>
</cp:coreProperties>
</file>